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commentAuthors.xml" ContentType="application/vnd.openxmlformats-officedocument.presentationml.commentAuthors+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50"/>
  </p:notesMasterIdLst>
  <p:sldIdLst>
    <p:sldId id="256" r:id="rId2"/>
    <p:sldId id="903" r:id="rId3"/>
    <p:sldId id="936" r:id="rId4"/>
    <p:sldId id="968" r:id="rId5"/>
    <p:sldId id="963" r:id="rId6"/>
    <p:sldId id="964" r:id="rId7"/>
    <p:sldId id="967" r:id="rId8"/>
    <p:sldId id="965" r:id="rId9"/>
    <p:sldId id="966" r:id="rId10"/>
    <p:sldId id="937" r:id="rId11"/>
    <p:sldId id="938" r:id="rId12"/>
    <p:sldId id="942" r:id="rId13"/>
    <p:sldId id="943" r:id="rId14"/>
    <p:sldId id="944" r:id="rId15"/>
    <p:sldId id="945" r:id="rId16"/>
    <p:sldId id="946" r:id="rId17"/>
    <p:sldId id="947" r:id="rId18"/>
    <p:sldId id="948" r:id="rId19"/>
    <p:sldId id="939" r:id="rId20"/>
    <p:sldId id="940" r:id="rId21"/>
    <p:sldId id="941" r:id="rId22"/>
    <p:sldId id="923" r:id="rId23"/>
    <p:sldId id="930" r:id="rId24"/>
    <p:sldId id="913" r:id="rId25"/>
    <p:sldId id="953" r:id="rId26"/>
    <p:sldId id="952" r:id="rId27"/>
    <p:sldId id="914" r:id="rId28"/>
    <p:sldId id="954" r:id="rId29"/>
    <p:sldId id="935" r:id="rId30"/>
    <p:sldId id="955" r:id="rId31"/>
    <p:sldId id="915" r:id="rId32"/>
    <p:sldId id="904" r:id="rId33"/>
    <p:sldId id="956" r:id="rId34"/>
    <p:sldId id="957" r:id="rId35"/>
    <p:sldId id="905" r:id="rId36"/>
    <p:sldId id="906" r:id="rId37"/>
    <p:sldId id="958" r:id="rId38"/>
    <p:sldId id="907" r:id="rId39"/>
    <p:sldId id="961" r:id="rId40"/>
    <p:sldId id="960" r:id="rId41"/>
    <p:sldId id="959" r:id="rId42"/>
    <p:sldId id="909" r:id="rId43"/>
    <p:sldId id="908" r:id="rId44"/>
    <p:sldId id="910" r:id="rId45"/>
    <p:sldId id="911" r:id="rId46"/>
    <p:sldId id="950" r:id="rId47"/>
    <p:sldId id="951" r:id="rId48"/>
    <p:sldId id="949" r:id="rId49"/>
  </p:sldIdLst>
  <p:sldSz cx="12192000" cy="6858000"/>
  <p:notesSz cx="6858000" cy="9144000"/>
  <p:embeddedFontLst>
    <p:embeddedFont>
      <p:font typeface="Calibri" pitchFamily="34" charset="0"/>
      <p:regular r:id="rId51"/>
      <p:bold r:id="rId52"/>
      <p:italic r:id="rId53"/>
      <p:boldItalic r:id="rId54"/>
    </p:embeddedFont>
    <p:embeddedFont>
      <p:font typeface="Roboto" charset="0"/>
      <p:regular r:id="rId55"/>
      <p:bold r:id="rId56"/>
      <p:italic r:id="rId57"/>
      <p:boldItalic r:id="rId58"/>
    </p:embeddedFont>
    <p:embeddedFont>
      <p:font typeface="Verdana" pitchFamily="34"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ffice365 Six" initials="OS" lastIdx="1" clrIdx="0">
    <p:extLst>
      <p:ext uri="{19B8F6BF-5375-455C-9EA6-DF929625EA0E}">
        <p15:presenceInfo xmlns:p15="http://schemas.microsoft.com/office/powerpoint/2012/main" xmlns="" userId="S::mso6@insofe.edu.in::6bbfbc7c-dadf-456b-ab67-d6f9d3a3489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ACECC79E-2AC8-4C6F-BB28-01D887B95B5D}">
  <a:tblStyle styleId="{ACECC79E-2AC8-4C6F-BB28-01D887B95B5D}"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3F9FA"/>
          </a:solidFill>
        </a:fill>
      </a:tcStyle>
    </a:wholeTbl>
    <a:band1H>
      <a:tcTxStyle/>
      <a:tcStyle>
        <a:tcBdr/>
        <a:fill>
          <a:solidFill>
            <a:srgbClr val="E7F3F4"/>
          </a:solidFill>
        </a:fill>
      </a:tcStyle>
    </a:band1H>
    <a:band2H>
      <a:tcTxStyle/>
      <a:tcStyle>
        <a:tcBdr/>
      </a:tcStyle>
    </a:band2H>
    <a:band1V>
      <a:tcTxStyle/>
      <a:tcStyle>
        <a:tcBdr/>
        <a:fill>
          <a:solidFill>
            <a:srgbClr val="E7F3F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4540" autoAdjust="0"/>
    <p:restoredTop sz="95161" autoAdjust="0"/>
  </p:normalViewPr>
  <p:slideViewPr>
    <p:cSldViewPr snapToGrid="0" snapToObjects="1">
      <p:cViewPr varScale="1">
        <p:scale>
          <a:sx n="65" d="100"/>
          <a:sy n="65" d="100"/>
        </p:scale>
        <p:origin x="-846" y="-114"/>
      </p:cViewPr>
      <p:guideLst>
        <p:guide orient="horz" pos="2160"/>
        <p:guide pos="3840"/>
      </p:guideLst>
    </p:cSldViewPr>
  </p:slideViewPr>
  <p:outlineViewPr>
    <p:cViewPr>
      <p:scale>
        <a:sx n="33" d="100"/>
        <a:sy n="33" d="100"/>
      </p:scale>
      <p:origin x="0" y="7014"/>
    </p:cViewPr>
  </p:outlineViewPr>
  <p:notesTextViewPr>
    <p:cViewPr>
      <p:scale>
        <a:sx n="1" d="1"/>
        <a:sy n="1" d="1"/>
      </p:scale>
      <p:origin x="0" y="0"/>
    </p:cViewPr>
  </p:notesTextViewPr>
  <p:sorterViewPr>
    <p:cViewPr>
      <p:scale>
        <a:sx n="66" d="100"/>
        <a:sy n="66" d="100"/>
      </p:scale>
      <p:origin x="0" y="9906"/>
    </p:cViewPr>
  </p:sorter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font" Target="fonts/font5.fntdata"/><Relationship Id="rId63"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7.fntdata"/><Relationship Id="rId61"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6.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9.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62" Type="http://schemas.openxmlformats.org/officeDocument/2006/relationships/font" Target="fonts/font12.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gif>
</file>

<file path=ppt/media/image22.png>
</file>

<file path=ppt/media/image23.gif>
</file>

<file path=ppt/media/image24.gif>
</file>

<file path=ppt/media/image25.png>
</file>

<file path=ppt/media/image26.png>
</file>

<file path=ppt/media/image27.png>
</file>

<file path=ppt/media/image28.png>
</file>

<file path=ppt/media/image3.jpeg>
</file>

<file path=ppt/media/image4.png>
</file>

<file path=ppt/media/image5.pn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 name="Google Shape;10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1: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1: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en-US"/>
              <a:t>5/4/19</a:t>
            </a:r>
            <a:endParaRPr/>
          </a:p>
        </p:txBody>
      </p:sp>
      <p:sp>
        <p:nvSpPr>
          <p:cNvPr id="111" name="Google Shape;111;p1: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endParaRPr/>
          </a:p>
        </p:txBody>
      </p:sp>
      <p:sp>
        <p:nvSpPr>
          <p:cNvPr id="112" name="Google Shape;112;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1st Manadate Slide">
  <p:cSld name="1st Manadate Slide">
    <p:spTree>
      <p:nvGrpSpPr>
        <p:cNvPr id="1" name="Shape 22"/>
        <p:cNvGrpSpPr/>
        <p:nvPr/>
      </p:nvGrpSpPr>
      <p:grpSpPr>
        <a:xfrm>
          <a:off x="0" y="0"/>
          <a:ext cx="0" cy="0"/>
          <a:chOff x="0" y="0"/>
          <a:chExt cx="0" cy="0"/>
        </a:xfrm>
      </p:grpSpPr>
      <p:pic>
        <p:nvPicPr>
          <p:cNvPr id="23" name="Google Shape;23;p2"/>
          <p:cNvPicPr preferRelativeResize="0"/>
          <p:nvPr/>
        </p:nvPicPr>
        <p:blipFill rotWithShape="1">
          <a:blip r:embed="rId2">
            <a:alphaModFix/>
          </a:blip>
          <a:srcRect/>
          <a:stretch/>
        </p:blipFill>
        <p:spPr>
          <a:xfrm>
            <a:off x="4081036" y="2738198"/>
            <a:ext cx="4029927" cy="1203819"/>
          </a:xfrm>
          <a:prstGeom prst="rect">
            <a:avLst/>
          </a:prstGeom>
          <a:noFill/>
          <a:ln>
            <a:noFill/>
          </a:ln>
        </p:spPr>
      </p:pic>
      <p:sp>
        <p:nvSpPr>
          <p:cNvPr id="24" name="Google Shape;24;p2"/>
          <p:cNvSpPr/>
          <p:nvPr/>
        </p:nvSpPr>
        <p:spPr>
          <a:xfrm>
            <a:off x="-674599" y="1501407"/>
            <a:ext cx="564900" cy="683700"/>
          </a:xfrm>
          <a:prstGeom prst="rect">
            <a:avLst/>
          </a:prstGeom>
          <a:solidFill>
            <a:srgbClr val="367F9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 name="Google Shape;25;p2"/>
          <p:cNvSpPr/>
          <p:nvPr/>
        </p:nvSpPr>
        <p:spPr>
          <a:xfrm>
            <a:off x="-674599" y="2998287"/>
            <a:ext cx="564900" cy="683700"/>
          </a:xfrm>
          <a:prstGeom prst="rect">
            <a:avLst/>
          </a:prstGeom>
          <a:solidFill>
            <a:srgbClr val="F0564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 name="Google Shape;26;p2"/>
          <p:cNvSpPr/>
          <p:nvPr/>
        </p:nvSpPr>
        <p:spPr>
          <a:xfrm>
            <a:off x="-674599" y="3746727"/>
            <a:ext cx="564900" cy="683700"/>
          </a:xfrm>
          <a:prstGeom prst="rect">
            <a:avLst/>
          </a:prstGeom>
          <a:solidFill>
            <a:srgbClr val="46474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 name="Google Shape;27;p2"/>
          <p:cNvSpPr/>
          <p:nvPr/>
        </p:nvSpPr>
        <p:spPr>
          <a:xfrm>
            <a:off x="-674599" y="5243607"/>
            <a:ext cx="564900" cy="683700"/>
          </a:xfrm>
          <a:prstGeom prst="rect">
            <a:avLst/>
          </a:prstGeom>
          <a:solidFill>
            <a:srgbClr val="FEECB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 name="Google Shape;28;p2"/>
          <p:cNvSpPr/>
          <p:nvPr/>
        </p:nvSpPr>
        <p:spPr>
          <a:xfrm>
            <a:off x="-674599" y="4495167"/>
            <a:ext cx="564900" cy="683700"/>
          </a:xfrm>
          <a:prstGeom prst="rect">
            <a:avLst/>
          </a:prstGeom>
          <a:solidFill>
            <a:srgbClr val="A4A4A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 name="Google Shape;29;p2"/>
          <p:cNvSpPr/>
          <p:nvPr/>
        </p:nvSpPr>
        <p:spPr>
          <a:xfrm>
            <a:off x="-674599" y="752967"/>
            <a:ext cx="564900" cy="683700"/>
          </a:xfrm>
          <a:prstGeom prst="rect">
            <a:avLst/>
          </a:prstGeom>
          <a:solidFill>
            <a:srgbClr val="01496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 name="Google Shape;30;p2"/>
          <p:cNvSpPr/>
          <p:nvPr/>
        </p:nvSpPr>
        <p:spPr>
          <a:xfrm>
            <a:off x="-674599" y="2249847"/>
            <a:ext cx="564900" cy="683700"/>
          </a:xfrm>
          <a:prstGeom prst="rect">
            <a:avLst/>
          </a:prstGeom>
          <a:solidFill>
            <a:srgbClr val="E8F7F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434772" y="159395"/>
            <a:ext cx="8540700" cy="3471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2400"/>
              <a:buFont typeface="Roboto"/>
              <a:buNone/>
              <a:defRPr sz="2400" b="1" i="0" u="none" strike="noStrike" cap="none">
                <a:solidFill>
                  <a:schemeClr val="lt1"/>
                </a:solidFill>
                <a:latin typeface="Roboto"/>
                <a:ea typeface="Roboto"/>
                <a:cs typeface="Roboto"/>
                <a:sym typeface="Robo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0" name="Google Shape;40;p5"/>
          <p:cNvSpPr/>
          <p:nvPr/>
        </p:nvSpPr>
        <p:spPr>
          <a:xfrm>
            <a:off x="240218" y="232585"/>
            <a:ext cx="168600" cy="168600"/>
          </a:xfrm>
          <a:prstGeom prst="chevron">
            <a:avLst>
              <a:gd name="adj" fmla="val 50000"/>
            </a:avLst>
          </a:prstGeom>
          <a:solidFill>
            <a:srgbClr val="F3624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75"/>
        <p:cNvGrpSpPr/>
        <p:nvPr/>
      </p:nvGrpSpPr>
      <p:grpSpPr>
        <a:xfrm>
          <a:off x="0" y="0"/>
          <a:ext cx="0" cy="0"/>
          <a:chOff x="0" y="0"/>
          <a:chExt cx="0" cy="0"/>
        </a:xfrm>
      </p:grpSpPr>
      <p:sp>
        <p:nvSpPr>
          <p:cNvPr id="76" name="Google Shape;76;p10"/>
          <p:cNvSpPr/>
          <p:nvPr/>
        </p:nvSpPr>
        <p:spPr>
          <a:xfrm>
            <a:off x="-3213490" y="2324930"/>
            <a:ext cx="4930174" cy="1497158"/>
          </a:xfrm>
          <a:custGeom>
            <a:avLst/>
            <a:gdLst/>
            <a:ahLst/>
            <a:cxnLst/>
            <a:rect l="l" t="t" r="r" b="b"/>
            <a:pathLst>
              <a:path w="936" h="284" extrusionOk="0">
                <a:moveTo>
                  <a:pt x="508" y="78"/>
                </a:moveTo>
                <a:cubicBezTo>
                  <a:pt x="508" y="78"/>
                  <a:pt x="507" y="78"/>
                  <a:pt x="506" y="79"/>
                </a:cubicBezTo>
                <a:cubicBezTo>
                  <a:pt x="507" y="78"/>
                  <a:pt x="507" y="78"/>
                  <a:pt x="507" y="78"/>
                </a:cubicBezTo>
                <a:cubicBezTo>
                  <a:pt x="503" y="76"/>
                  <a:pt x="503" y="76"/>
                  <a:pt x="503" y="76"/>
                </a:cubicBezTo>
                <a:cubicBezTo>
                  <a:pt x="502" y="76"/>
                  <a:pt x="501" y="77"/>
                  <a:pt x="501" y="77"/>
                </a:cubicBezTo>
                <a:cubicBezTo>
                  <a:pt x="501" y="76"/>
                  <a:pt x="501" y="76"/>
                  <a:pt x="501" y="76"/>
                </a:cubicBezTo>
                <a:cubicBezTo>
                  <a:pt x="500" y="75"/>
                  <a:pt x="500" y="75"/>
                  <a:pt x="500" y="75"/>
                </a:cubicBezTo>
                <a:cubicBezTo>
                  <a:pt x="496" y="78"/>
                  <a:pt x="486" y="80"/>
                  <a:pt x="483" y="82"/>
                </a:cubicBezTo>
                <a:cubicBezTo>
                  <a:pt x="479" y="83"/>
                  <a:pt x="475" y="83"/>
                  <a:pt x="472" y="82"/>
                </a:cubicBezTo>
                <a:cubicBezTo>
                  <a:pt x="474" y="83"/>
                  <a:pt x="478" y="82"/>
                  <a:pt x="477" y="80"/>
                </a:cubicBezTo>
                <a:cubicBezTo>
                  <a:pt x="472" y="78"/>
                  <a:pt x="470" y="72"/>
                  <a:pt x="461" y="76"/>
                </a:cubicBezTo>
                <a:cubicBezTo>
                  <a:pt x="466" y="76"/>
                  <a:pt x="466" y="76"/>
                  <a:pt x="466" y="76"/>
                </a:cubicBezTo>
                <a:cubicBezTo>
                  <a:pt x="453" y="82"/>
                  <a:pt x="453" y="82"/>
                  <a:pt x="453" y="82"/>
                </a:cubicBezTo>
                <a:cubicBezTo>
                  <a:pt x="449" y="79"/>
                  <a:pt x="459" y="79"/>
                  <a:pt x="461" y="77"/>
                </a:cubicBezTo>
                <a:cubicBezTo>
                  <a:pt x="452" y="79"/>
                  <a:pt x="445" y="69"/>
                  <a:pt x="440" y="75"/>
                </a:cubicBezTo>
                <a:cubicBezTo>
                  <a:pt x="440" y="71"/>
                  <a:pt x="440" y="64"/>
                  <a:pt x="433" y="64"/>
                </a:cubicBezTo>
                <a:cubicBezTo>
                  <a:pt x="437" y="69"/>
                  <a:pt x="429" y="66"/>
                  <a:pt x="433" y="72"/>
                </a:cubicBezTo>
                <a:cubicBezTo>
                  <a:pt x="430" y="74"/>
                  <a:pt x="426" y="69"/>
                  <a:pt x="425" y="72"/>
                </a:cubicBezTo>
                <a:cubicBezTo>
                  <a:pt x="426" y="71"/>
                  <a:pt x="426" y="71"/>
                  <a:pt x="426" y="71"/>
                </a:cubicBezTo>
                <a:cubicBezTo>
                  <a:pt x="416" y="64"/>
                  <a:pt x="412" y="73"/>
                  <a:pt x="407" y="76"/>
                </a:cubicBezTo>
                <a:cubicBezTo>
                  <a:pt x="394" y="76"/>
                  <a:pt x="389" y="73"/>
                  <a:pt x="379" y="73"/>
                </a:cubicBezTo>
                <a:cubicBezTo>
                  <a:pt x="378" y="70"/>
                  <a:pt x="376" y="62"/>
                  <a:pt x="372" y="62"/>
                </a:cubicBezTo>
                <a:cubicBezTo>
                  <a:pt x="370" y="66"/>
                  <a:pt x="361" y="66"/>
                  <a:pt x="359" y="71"/>
                </a:cubicBezTo>
                <a:cubicBezTo>
                  <a:pt x="366" y="73"/>
                  <a:pt x="366" y="68"/>
                  <a:pt x="370" y="67"/>
                </a:cubicBezTo>
                <a:cubicBezTo>
                  <a:pt x="373" y="72"/>
                  <a:pt x="370" y="72"/>
                  <a:pt x="375" y="75"/>
                </a:cubicBezTo>
                <a:cubicBezTo>
                  <a:pt x="371" y="73"/>
                  <a:pt x="356" y="76"/>
                  <a:pt x="352" y="71"/>
                </a:cubicBezTo>
                <a:cubicBezTo>
                  <a:pt x="354" y="70"/>
                  <a:pt x="354" y="70"/>
                  <a:pt x="354" y="70"/>
                </a:cubicBezTo>
                <a:cubicBezTo>
                  <a:pt x="347" y="67"/>
                  <a:pt x="347" y="56"/>
                  <a:pt x="335" y="62"/>
                </a:cubicBezTo>
                <a:cubicBezTo>
                  <a:pt x="329" y="64"/>
                  <a:pt x="329" y="64"/>
                  <a:pt x="329" y="64"/>
                </a:cubicBezTo>
                <a:cubicBezTo>
                  <a:pt x="329" y="63"/>
                  <a:pt x="329" y="63"/>
                  <a:pt x="329" y="62"/>
                </a:cubicBezTo>
                <a:cubicBezTo>
                  <a:pt x="320" y="61"/>
                  <a:pt x="323" y="56"/>
                  <a:pt x="313" y="59"/>
                </a:cubicBezTo>
                <a:cubicBezTo>
                  <a:pt x="313" y="59"/>
                  <a:pt x="313" y="59"/>
                  <a:pt x="314" y="58"/>
                </a:cubicBezTo>
                <a:cubicBezTo>
                  <a:pt x="308" y="55"/>
                  <a:pt x="302" y="60"/>
                  <a:pt x="298" y="61"/>
                </a:cubicBezTo>
                <a:cubicBezTo>
                  <a:pt x="295" y="57"/>
                  <a:pt x="299" y="57"/>
                  <a:pt x="300" y="55"/>
                </a:cubicBezTo>
                <a:cubicBezTo>
                  <a:pt x="290" y="52"/>
                  <a:pt x="279" y="58"/>
                  <a:pt x="272" y="62"/>
                </a:cubicBezTo>
                <a:cubicBezTo>
                  <a:pt x="266" y="59"/>
                  <a:pt x="266" y="59"/>
                  <a:pt x="266" y="59"/>
                </a:cubicBezTo>
                <a:cubicBezTo>
                  <a:pt x="270" y="58"/>
                  <a:pt x="275" y="54"/>
                  <a:pt x="274" y="52"/>
                </a:cubicBezTo>
                <a:cubicBezTo>
                  <a:pt x="270" y="53"/>
                  <a:pt x="271" y="54"/>
                  <a:pt x="266" y="53"/>
                </a:cubicBezTo>
                <a:cubicBezTo>
                  <a:pt x="267" y="51"/>
                  <a:pt x="269" y="49"/>
                  <a:pt x="272" y="46"/>
                </a:cubicBezTo>
                <a:cubicBezTo>
                  <a:pt x="262" y="41"/>
                  <a:pt x="269" y="54"/>
                  <a:pt x="262" y="46"/>
                </a:cubicBezTo>
                <a:cubicBezTo>
                  <a:pt x="259" y="46"/>
                  <a:pt x="257" y="50"/>
                  <a:pt x="256" y="52"/>
                </a:cubicBezTo>
                <a:cubicBezTo>
                  <a:pt x="250" y="48"/>
                  <a:pt x="250" y="48"/>
                  <a:pt x="250" y="48"/>
                </a:cubicBezTo>
                <a:cubicBezTo>
                  <a:pt x="249" y="52"/>
                  <a:pt x="242" y="52"/>
                  <a:pt x="237" y="52"/>
                </a:cubicBezTo>
                <a:cubicBezTo>
                  <a:pt x="236" y="53"/>
                  <a:pt x="241" y="56"/>
                  <a:pt x="243" y="55"/>
                </a:cubicBezTo>
                <a:cubicBezTo>
                  <a:pt x="242" y="58"/>
                  <a:pt x="237" y="59"/>
                  <a:pt x="234" y="58"/>
                </a:cubicBezTo>
                <a:cubicBezTo>
                  <a:pt x="233" y="50"/>
                  <a:pt x="212" y="58"/>
                  <a:pt x="216" y="49"/>
                </a:cubicBezTo>
                <a:cubicBezTo>
                  <a:pt x="201" y="51"/>
                  <a:pt x="180" y="50"/>
                  <a:pt x="170" y="53"/>
                </a:cubicBezTo>
                <a:cubicBezTo>
                  <a:pt x="167" y="51"/>
                  <a:pt x="161" y="50"/>
                  <a:pt x="165" y="47"/>
                </a:cubicBezTo>
                <a:cubicBezTo>
                  <a:pt x="153" y="46"/>
                  <a:pt x="146" y="54"/>
                  <a:pt x="134" y="51"/>
                </a:cubicBezTo>
                <a:cubicBezTo>
                  <a:pt x="133" y="50"/>
                  <a:pt x="140" y="52"/>
                  <a:pt x="139" y="49"/>
                </a:cubicBezTo>
                <a:cubicBezTo>
                  <a:pt x="132" y="52"/>
                  <a:pt x="125" y="45"/>
                  <a:pt x="113" y="47"/>
                </a:cubicBezTo>
                <a:cubicBezTo>
                  <a:pt x="115" y="47"/>
                  <a:pt x="116" y="45"/>
                  <a:pt x="116" y="44"/>
                </a:cubicBezTo>
                <a:cubicBezTo>
                  <a:pt x="116" y="46"/>
                  <a:pt x="111" y="47"/>
                  <a:pt x="108" y="48"/>
                </a:cubicBezTo>
                <a:cubicBezTo>
                  <a:pt x="106" y="47"/>
                  <a:pt x="110" y="47"/>
                  <a:pt x="110" y="46"/>
                </a:cubicBezTo>
                <a:cubicBezTo>
                  <a:pt x="86" y="41"/>
                  <a:pt x="68" y="52"/>
                  <a:pt x="45" y="51"/>
                </a:cubicBezTo>
                <a:cubicBezTo>
                  <a:pt x="52" y="51"/>
                  <a:pt x="54" y="46"/>
                  <a:pt x="54" y="44"/>
                </a:cubicBezTo>
                <a:cubicBezTo>
                  <a:pt x="48" y="44"/>
                  <a:pt x="48" y="44"/>
                  <a:pt x="48" y="44"/>
                </a:cubicBezTo>
                <a:cubicBezTo>
                  <a:pt x="45" y="46"/>
                  <a:pt x="41" y="46"/>
                  <a:pt x="36" y="48"/>
                </a:cubicBezTo>
                <a:cubicBezTo>
                  <a:pt x="36" y="47"/>
                  <a:pt x="34" y="46"/>
                  <a:pt x="36" y="45"/>
                </a:cubicBezTo>
                <a:cubicBezTo>
                  <a:pt x="23" y="39"/>
                  <a:pt x="16" y="54"/>
                  <a:pt x="0" y="51"/>
                </a:cubicBezTo>
                <a:cubicBezTo>
                  <a:pt x="19" y="41"/>
                  <a:pt x="19" y="41"/>
                  <a:pt x="19" y="41"/>
                </a:cubicBezTo>
                <a:cubicBezTo>
                  <a:pt x="15" y="37"/>
                  <a:pt x="15" y="37"/>
                  <a:pt x="15" y="37"/>
                </a:cubicBezTo>
                <a:cubicBezTo>
                  <a:pt x="23" y="33"/>
                  <a:pt x="23" y="33"/>
                  <a:pt x="23" y="33"/>
                </a:cubicBezTo>
                <a:cubicBezTo>
                  <a:pt x="18" y="30"/>
                  <a:pt x="14" y="36"/>
                  <a:pt x="13" y="32"/>
                </a:cubicBezTo>
                <a:cubicBezTo>
                  <a:pt x="14" y="31"/>
                  <a:pt x="17" y="32"/>
                  <a:pt x="17" y="30"/>
                </a:cubicBezTo>
                <a:cubicBezTo>
                  <a:pt x="12" y="28"/>
                  <a:pt x="12" y="31"/>
                  <a:pt x="8" y="32"/>
                </a:cubicBezTo>
                <a:cubicBezTo>
                  <a:pt x="18" y="24"/>
                  <a:pt x="36" y="24"/>
                  <a:pt x="46" y="22"/>
                </a:cubicBezTo>
                <a:cubicBezTo>
                  <a:pt x="48" y="22"/>
                  <a:pt x="45" y="24"/>
                  <a:pt x="45" y="25"/>
                </a:cubicBezTo>
                <a:cubicBezTo>
                  <a:pt x="49" y="25"/>
                  <a:pt x="51" y="27"/>
                  <a:pt x="57" y="26"/>
                </a:cubicBezTo>
                <a:cubicBezTo>
                  <a:pt x="60" y="23"/>
                  <a:pt x="54" y="23"/>
                  <a:pt x="52" y="23"/>
                </a:cubicBezTo>
                <a:cubicBezTo>
                  <a:pt x="52" y="20"/>
                  <a:pt x="53" y="20"/>
                  <a:pt x="56" y="20"/>
                </a:cubicBezTo>
                <a:cubicBezTo>
                  <a:pt x="57" y="24"/>
                  <a:pt x="72" y="22"/>
                  <a:pt x="75" y="26"/>
                </a:cubicBezTo>
                <a:cubicBezTo>
                  <a:pt x="90" y="26"/>
                  <a:pt x="73" y="16"/>
                  <a:pt x="88" y="18"/>
                </a:cubicBezTo>
                <a:cubicBezTo>
                  <a:pt x="92" y="23"/>
                  <a:pt x="92" y="23"/>
                  <a:pt x="92" y="23"/>
                </a:cubicBezTo>
                <a:cubicBezTo>
                  <a:pt x="101" y="20"/>
                  <a:pt x="112" y="17"/>
                  <a:pt x="122" y="18"/>
                </a:cubicBezTo>
                <a:cubicBezTo>
                  <a:pt x="120" y="18"/>
                  <a:pt x="120" y="18"/>
                  <a:pt x="120" y="18"/>
                </a:cubicBezTo>
                <a:cubicBezTo>
                  <a:pt x="118" y="20"/>
                  <a:pt x="121" y="22"/>
                  <a:pt x="122" y="23"/>
                </a:cubicBezTo>
                <a:cubicBezTo>
                  <a:pt x="129" y="25"/>
                  <a:pt x="136" y="20"/>
                  <a:pt x="140" y="24"/>
                </a:cubicBezTo>
                <a:cubicBezTo>
                  <a:pt x="149" y="20"/>
                  <a:pt x="163" y="17"/>
                  <a:pt x="172" y="15"/>
                </a:cubicBezTo>
                <a:cubicBezTo>
                  <a:pt x="175" y="21"/>
                  <a:pt x="160" y="19"/>
                  <a:pt x="156" y="23"/>
                </a:cubicBezTo>
                <a:cubicBezTo>
                  <a:pt x="164" y="23"/>
                  <a:pt x="164" y="23"/>
                  <a:pt x="164" y="23"/>
                </a:cubicBezTo>
                <a:cubicBezTo>
                  <a:pt x="159" y="23"/>
                  <a:pt x="157" y="25"/>
                  <a:pt x="153" y="28"/>
                </a:cubicBezTo>
                <a:cubicBezTo>
                  <a:pt x="161" y="30"/>
                  <a:pt x="164" y="25"/>
                  <a:pt x="171" y="24"/>
                </a:cubicBezTo>
                <a:cubicBezTo>
                  <a:pt x="170" y="25"/>
                  <a:pt x="171" y="26"/>
                  <a:pt x="175" y="27"/>
                </a:cubicBezTo>
                <a:cubicBezTo>
                  <a:pt x="176" y="23"/>
                  <a:pt x="176" y="23"/>
                  <a:pt x="176" y="23"/>
                </a:cubicBezTo>
                <a:cubicBezTo>
                  <a:pt x="176" y="23"/>
                  <a:pt x="176" y="23"/>
                  <a:pt x="177" y="24"/>
                </a:cubicBezTo>
                <a:cubicBezTo>
                  <a:pt x="190" y="22"/>
                  <a:pt x="190" y="22"/>
                  <a:pt x="190" y="22"/>
                </a:cubicBezTo>
                <a:cubicBezTo>
                  <a:pt x="187" y="20"/>
                  <a:pt x="188" y="17"/>
                  <a:pt x="184" y="17"/>
                </a:cubicBezTo>
                <a:cubicBezTo>
                  <a:pt x="185" y="19"/>
                  <a:pt x="182" y="19"/>
                  <a:pt x="179" y="19"/>
                </a:cubicBezTo>
                <a:cubicBezTo>
                  <a:pt x="182" y="17"/>
                  <a:pt x="176" y="17"/>
                  <a:pt x="176" y="14"/>
                </a:cubicBezTo>
                <a:cubicBezTo>
                  <a:pt x="183" y="15"/>
                  <a:pt x="191" y="15"/>
                  <a:pt x="196" y="14"/>
                </a:cubicBezTo>
                <a:cubicBezTo>
                  <a:pt x="197" y="18"/>
                  <a:pt x="197" y="18"/>
                  <a:pt x="197" y="18"/>
                </a:cubicBezTo>
                <a:cubicBezTo>
                  <a:pt x="203" y="19"/>
                  <a:pt x="210" y="17"/>
                  <a:pt x="214" y="19"/>
                </a:cubicBezTo>
                <a:cubicBezTo>
                  <a:pt x="213" y="21"/>
                  <a:pt x="213" y="21"/>
                  <a:pt x="213" y="21"/>
                </a:cubicBezTo>
                <a:cubicBezTo>
                  <a:pt x="220" y="22"/>
                  <a:pt x="228" y="20"/>
                  <a:pt x="235" y="24"/>
                </a:cubicBezTo>
                <a:cubicBezTo>
                  <a:pt x="242" y="21"/>
                  <a:pt x="250" y="18"/>
                  <a:pt x="256" y="14"/>
                </a:cubicBezTo>
                <a:cubicBezTo>
                  <a:pt x="260" y="9"/>
                  <a:pt x="276" y="21"/>
                  <a:pt x="284" y="15"/>
                </a:cubicBezTo>
                <a:cubicBezTo>
                  <a:pt x="285" y="16"/>
                  <a:pt x="279" y="18"/>
                  <a:pt x="276" y="20"/>
                </a:cubicBezTo>
                <a:cubicBezTo>
                  <a:pt x="281" y="21"/>
                  <a:pt x="285" y="15"/>
                  <a:pt x="287" y="20"/>
                </a:cubicBezTo>
                <a:cubicBezTo>
                  <a:pt x="275" y="18"/>
                  <a:pt x="287" y="24"/>
                  <a:pt x="282" y="25"/>
                </a:cubicBezTo>
                <a:cubicBezTo>
                  <a:pt x="287" y="26"/>
                  <a:pt x="293" y="25"/>
                  <a:pt x="296" y="24"/>
                </a:cubicBezTo>
                <a:cubicBezTo>
                  <a:pt x="287" y="23"/>
                  <a:pt x="299" y="17"/>
                  <a:pt x="290" y="19"/>
                </a:cubicBezTo>
                <a:cubicBezTo>
                  <a:pt x="297" y="15"/>
                  <a:pt x="307" y="14"/>
                  <a:pt x="315" y="16"/>
                </a:cubicBezTo>
                <a:cubicBezTo>
                  <a:pt x="315" y="19"/>
                  <a:pt x="316" y="20"/>
                  <a:pt x="318" y="21"/>
                </a:cubicBezTo>
                <a:cubicBezTo>
                  <a:pt x="321" y="18"/>
                  <a:pt x="321" y="18"/>
                  <a:pt x="321" y="18"/>
                </a:cubicBezTo>
                <a:cubicBezTo>
                  <a:pt x="325" y="19"/>
                  <a:pt x="314" y="21"/>
                  <a:pt x="321" y="23"/>
                </a:cubicBezTo>
                <a:cubicBezTo>
                  <a:pt x="329" y="18"/>
                  <a:pt x="345" y="28"/>
                  <a:pt x="349" y="18"/>
                </a:cubicBezTo>
                <a:cubicBezTo>
                  <a:pt x="354" y="23"/>
                  <a:pt x="337" y="21"/>
                  <a:pt x="346" y="27"/>
                </a:cubicBezTo>
                <a:cubicBezTo>
                  <a:pt x="340" y="30"/>
                  <a:pt x="333" y="25"/>
                  <a:pt x="331" y="30"/>
                </a:cubicBezTo>
                <a:cubicBezTo>
                  <a:pt x="336" y="29"/>
                  <a:pt x="333" y="34"/>
                  <a:pt x="336" y="34"/>
                </a:cubicBezTo>
                <a:cubicBezTo>
                  <a:pt x="342" y="32"/>
                  <a:pt x="342" y="32"/>
                  <a:pt x="342" y="32"/>
                </a:cubicBezTo>
                <a:cubicBezTo>
                  <a:pt x="341" y="31"/>
                  <a:pt x="341" y="31"/>
                  <a:pt x="341" y="31"/>
                </a:cubicBezTo>
                <a:cubicBezTo>
                  <a:pt x="351" y="28"/>
                  <a:pt x="366" y="31"/>
                  <a:pt x="378" y="32"/>
                </a:cubicBezTo>
                <a:cubicBezTo>
                  <a:pt x="389" y="28"/>
                  <a:pt x="397" y="22"/>
                  <a:pt x="409" y="23"/>
                </a:cubicBezTo>
                <a:cubicBezTo>
                  <a:pt x="405" y="26"/>
                  <a:pt x="419" y="27"/>
                  <a:pt x="411" y="32"/>
                </a:cubicBezTo>
                <a:cubicBezTo>
                  <a:pt x="417" y="35"/>
                  <a:pt x="423" y="32"/>
                  <a:pt x="423" y="30"/>
                </a:cubicBezTo>
                <a:cubicBezTo>
                  <a:pt x="418" y="29"/>
                  <a:pt x="421" y="29"/>
                  <a:pt x="417" y="28"/>
                </a:cubicBezTo>
                <a:cubicBezTo>
                  <a:pt x="420" y="26"/>
                  <a:pt x="427" y="26"/>
                  <a:pt x="429" y="28"/>
                </a:cubicBezTo>
                <a:cubicBezTo>
                  <a:pt x="428" y="28"/>
                  <a:pt x="429" y="29"/>
                  <a:pt x="428" y="29"/>
                </a:cubicBezTo>
                <a:cubicBezTo>
                  <a:pt x="434" y="32"/>
                  <a:pt x="431" y="27"/>
                  <a:pt x="436" y="27"/>
                </a:cubicBezTo>
                <a:cubicBezTo>
                  <a:pt x="437" y="30"/>
                  <a:pt x="446" y="28"/>
                  <a:pt x="449" y="31"/>
                </a:cubicBezTo>
                <a:cubicBezTo>
                  <a:pt x="456" y="26"/>
                  <a:pt x="456" y="26"/>
                  <a:pt x="456" y="26"/>
                </a:cubicBezTo>
                <a:cubicBezTo>
                  <a:pt x="452" y="29"/>
                  <a:pt x="461" y="28"/>
                  <a:pt x="462" y="31"/>
                </a:cubicBezTo>
                <a:cubicBezTo>
                  <a:pt x="466" y="29"/>
                  <a:pt x="470" y="26"/>
                  <a:pt x="476" y="27"/>
                </a:cubicBezTo>
                <a:cubicBezTo>
                  <a:pt x="474" y="29"/>
                  <a:pt x="482" y="30"/>
                  <a:pt x="482" y="34"/>
                </a:cubicBezTo>
                <a:cubicBezTo>
                  <a:pt x="492" y="38"/>
                  <a:pt x="501" y="27"/>
                  <a:pt x="510" y="33"/>
                </a:cubicBezTo>
                <a:cubicBezTo>
                  <a:pt x="510" y="33"/>
                  <a:pt x="508" y="35"/>
                  <a:pt x="510" y="37"/>
                </a:cubicBezTo>
                <a:cubicBezTo>
                  <a:pt x="513" y="36"/>
                  <a:pt x="517" y="37"/>
                  <a:pt x="520" y="37"/>
                </a:cubicBezTo>
                <a:cubicBezTo>
                  <a:pt x="520" y="37"/>
                  <a:pt x="520" y="37"/>
                  <a:pt x="520" y="37"/>
                </a:cubicBezTo>
                <a:cubicBezTo>
                  <a:pt x="520" y="37"/>
                  <a:pt x="520" y="37"/>
                  <a:pt x="520" y="37"/>
                </a:cubicBezTo>
                <a:cubicBezTo>
                  <a:pt x="521" y="37"/>
                  <a:pt x="522" y="36"/>
                  <a:pt x="522" y="36"/>
                </a:cubicBezTo>
                <a:cubicBezTo>
                  <a:pt x="527" y="33"/>
                  <a:pt x="529" y="30"/>
                  <a:pt x="538" y="28"/>
                </a:cubicBezTo>
                <a:cubicBezTo>
                  <a:pt x="538" y="24"/>
                  <a:pt x="530" y="24"/>
                  <a:pt x="527" y="25"/>
                </a:cubicBezTo>
                <a:cubicBezTo>
                  <a:pt x="524" y="29"/>
                  <a:pt x="524" y="29"/>
                  <a:pt x="524" y="29"/>
                </a:cubicBezTo>
                <a:cubicBezTo>
                  <a:pt x="522" y="23"/>
                  <a:pt x="516" y="29"/>
                  <a:pt x="515" y="27"/>
                </a:cubicBezTo>
                <a:cubicBezTo>
                  <a:pt x="518" y="24"/>
                  <a:pt x="523" y="23"/>
                  <a:pt x="528" y="23"/>
                </a:cubicBezTo>
                <a:cubicBezTo>
                  <a:pt x="534" y="22"/>
                  <a:pt x="539" y="22"/>
                  <a:pt x="544" y="21"/>
                </a:cubicBezTo>
                <a:cubicBezTo>
                  <a:pt x="539" y="15"/>
                  <a:pt x="528" y="13"/>
                  <a:pt x="518" y="12"/>
                </a:cubicBezTo>
                <a:cubicBezTo>
                  <a:pt x="522" y="15"/>
                  <a:pt x="522" y="15"/>
                  <a:pt x="522" y="15"/>
                </a:cubicBezTo>
                <a:cubicBezTo>
                  <a:pt x="517" y="14"/>
                  <a:pt x="517" y="14"/>
                  <a:pt x="517" y="14"/>
                </a:cubicBezTo>
                <a:cubicBezTo>
                  <a:pt x="521" y="19"/>
                  <a:pt x="521" y="19"/>
                  <a:pt x="521" y="19"/>
                </a:cubicBezTo>
                <a:cubicBezTo>
                  <a:pt x="516" y="18"/>
                  <a:pt x="512" y="18"/>
                  <a:pt x="507" y="17"/>
                </a:cubicBezTo>
                <a:cubicBezTo>
                  <a:pt x="513" y="18"/>
                  <a:pt x="514" y="24"/>
                  <a:pt x="511" y="22"/>
                </a:cubicBezTo>
                <a:cubicBezTo>
                  <a:pt x="506" y="18"/>
                  <a:pt x="505" y="24"/>
                  <a:pt x="500" y="23"/>
                </a:cubicBezTo>
                <a:cubicBezTo>
                  <a:pt x="503" y="24"/>
                  <a:pt x="506" y="25"/>
                  <a:pt x="503" y="26"/>
                </a:cubicBezTo>
                <a:cubicBezTo>
                  <a:pt x="495" y="21"/>
                  <a:pt x="492" y="24"/>
                  <a:pt x="485" y="18"/>
                </a:cubicBezTo>
                <a:cubicBezTo>
                  <a:pt x="485" y="24"/>
                  <a:pt x="474" y="17"/>
                  <a:pt x="472" y="22"/>
                </a:cubicBezTo>
                <a:cubicBezTo>
                  <a:pt x="476" y="23"/>
                  <a:pt x="476" y="23"/>
                  <a:pt x="476" y="23"/>
                </a:cubicBezTo>
                <a:cubicBezTo>
                  <a:pt x="468" y="26"/>
                  <a:pt x="468" y="26"/>
                  <a:pt x="468" y="26"/>
                </a:cubicBezTo>
                <a:cubicBezTo>
                  <a:pt x="461" y="20"/>
                  <a:pt x="475" y="22"/>
                  <a:pt x="464" y="17"/>
                </a:cubicBezTo>
                <a:cubicBezTo>
                  <a:pt x="453" y="15"/>
                  <a:pt x="453" y="22"/>
                  <a:pt x="445" y="21"/>
                </a:cubicBezTo>
                <a:cubicBezTo>
                  <a:pt x="448" y="18"/>
                  <a:pt x="455" y="15"/>
                  <a:pt x="461" y="16"/>
                </a:cubicBezTo>
                <a:cubicBezTo>
                  <a:pt x="458" y="14"/>
                  <a:pt x="458" y="14"/>
                  <a:pt x="458" y="14"/>
                </a:cubicBezTo>
                <a:cubicBezTo>
                  <a:pt x="460" y="12"/>
                  <a:pt x="469" y="13"/>
                  <a:pt x="474" y="14"/>
                </a:cubicBezTo>
                <a:cubicBezTo>
                  <a:pt x="466" y="18"/>
                  <a:pt x="477" y="16"/>
                  <a:pt x="480" y="20"/>
                </a:cubicBezTo>
                <a:cubicBezTo>
                  <a:pt x="481" y="16"/>
                  <a:pt x="476" y="16"/>
                  <a:pt x="482" y="14"/>
                </a:cubicBezTo>
                <a:cubicBezTo>
                  <a:pt x="477" y="13"/>
                  <a:pt x="476" y="13"/>
                  <a:pt x="469" y="11"/>
                </a:cubicBezTo>
                <a:cubicBezTo>
                  <a:pt x="484" y="14"/>
                  <a:pt x="484" y="0"/>
                  <a:pt x="497" y="4"/>
                </a:cubicBezTo>
                <a:cubicBezTo>
                  <a:pt x="491" y="5"/>
                  <a:pt x="498" y="10"/>
                  <a:pt x="499" y="12"/>
                </a:cubicBezTo>
                <a:cubicBezTo>
                  <a:pt x="502" y="12"/>
                  <a:pt x="507" y="11"/>
                  <a:pt x="510" y="11"/>
                </a:cubicBezTo>
                <a:cubicBezTo>
                  <a:pt x="508" y="5"/>
                  <a:pt x="508" y="5"/>
                  <a:pt x="508" y="5"/>
                </a:cubicBezTo>
                <a:cubicBezTo>
                  <a:pt x="516" y="4"/>
                  <a:pt x="517" y="15"/>
                  <a:pt x="527" y="11"/>
                </a:cubicBezTo>
                <a:cubicBezTo>
                  <a:pt x="528" y="8"/>
                  <a:pt x="519" y="9"/>
                  <a:pt x="521" y="8"/>
                </a:cubicBezTo>
                <a:cubicBezTo>
                  <a:pt x="527" y="7"/>
                  <a:pt x="531" y="9"/>
                  <a:pt x="534" y="12"/>
                </a:cubicBezTo>
                <a:cubicBezTo>
                  <a:pt x="538" y="15"/>
                  <a:pt x="541" y="18"/>
                  <a:pt x="546" y="21"/>
                </a:cubicBezTo>
                <a:cubicBezTo>
                  <a:pt x="546" y="19"/>
                  <a:pt x="547" y="16"/>
                  <a:pt x="550" y="13"/>
                </a:cubicBezTo>
                <a:cubicBezTo>
                  <a:pt x="549" y="16"/>
                  <a:pt x="551" y="18"/>
                  <a:pt x="547" y="20"/>
                </a:cubicBezTo>
                <a:cubicBezTo>
                  <a:pt x="549" y="21"/>
                  <a:pt x="550" y="21"/>
                  <a:pt x="552" y="21"/>
                </a:cubicBezTo>
                <a:cubicBezTo>
                  <a:pt x="554" y="20"/>
                  <a:pt x="555" y="19"/>
                  <a:pt x="557" y="19"/>
                </a:cubicBezTo>
                <a:cubicBezTo>
                  <a:pt x="550" y="16"/>
                  <a:pt x="560" y="14"/>
                  <a:pt x="561" y="13"/>
                </a:cubicBezTo>
                <a:cubicBezTo>
                  <a:pt x="565" y="13"/>
                  <a:pt x="560" y="16"/>
                  <a:pt x="558" y="16"/>
                </a:cubicBezTo>
                <a:cubicBezTo>
                  <a:pt x="561" y="18"/>
                  <a:pt x="564" y="23"/>
                  <a:pt x="566" y="18"/>
                </a:cubicBezTo>
                <a:cubicBezTo>
                  <a:pt x="566" y="21"/>
                  <a:pt x="557" y="26"/>
                  <a:pt x="552" y="27"/>
                </a:cubicBezTo>
                <a:cubicBezTo>
                  <a:pt x="555" y="27"/>
                  <a:pt x="555" y="27"/>
                  <a:pt x="555" y="27"/>
                </a:cubicBezTo>
                <a:cubicBezTo>
                  <a:pt x="553" y="29"/>
                  <a:pt x="552" y="28"/>
                  <a:pt x="549" y="28"/>
                </a:cubicBezTo>
                <a:cubicBezTo>
                  <a:pt x="552" y="31"/>
                  <a:pt x="551" y="33"/>
                  <a:pt x="550" y="36"/>
                </a:cubicBezTo>
                <a:cubicBezTo>
                  <a:pt x="550" y="35"/>
                  <a:pt x="551" y="35"/>
                  <a:pt x="550" y="35"/>
                </a:cubicBezTo>
                <a:cubicBezTo>
                  <a:pt x="548" y="33"/>
                  <a:pt x="545" y="34"/>
                  <a:pt x="546" y="36"/>
                </a:cubicBezTo>
                <a:cubicBezTo>
                  <a:pt x="543" y="40"/>
                  <a:pt x="549" y="39"/>
                  <a:pt x="551" y="42"/>
                </a:cubicBezTo>
                <a:cubicBezTo>
                  <a:pt x="556" y="41"/>
                  <a:pt x="556" y="41"/>
                  <a:pt x="556" y="41"/>
                </a:cubicBezTo>
                <a:cubicBezTo>
                  <a:pt x="572" y="27"/>
                  <a:pt x="572" y="27"/>
                  <a:pt x="572" y="27"/>
                </a:cubicBezTo>
                <a:cubicBezTo>
                  <a:pt x="578" y="26"/>
                  <a:pt x="581" y="30"/>
                  <a:pt x="586" y="32"/>
                </a:cubicBezTo>
                <a:cubicBezTo>
                  <a:pt x="588" y="28"/>
                  <a:pt x="588" y="28"/>
                  <a:pt x="588" y="28"/>
                </a:cubicBezTo>
                <a:cubicBezTo>
                  <a:pt x="593" y="29"/>
                  <a:pt x="599" y="31"/>
                  <a:pt x="595" y="35"/>
                </a:cubicBezTo>
                <a:cubicBezTo>
                  <a:pt x="595" y="34"/>
                  <a:pt x="594" y="34"/>
                  <a:pt x="593" y="34"/>
                </a:cubicBezTo>
                <a:cubicBezTo>
                  <a:pt x="592" y="35"/>
                  <a:pt x="592" y="35"/>
                  <a:pt x="592" y="35"/>
                </a:cubicBezTo>
                <a:cubicBezTo>
                  <a:pt x="592" y="36"/>
                  <a:pt x="591" y="36"/>
                  <a:pt x="591" y="36"/>
                </a:cubicBezTo>
                <a:cubicBezTo>
                  <a:pt x="598" y="35"/>
                  <a:pt x="602" y="34"/>
                  <a:pt x="602" y="34"/>
                </a:cubicBezTo>
                <a:cubicBezTo>
                  <a:pt x="591" y="39"/>
                  <a:pt x="601" y="41"/>
                  <a:pt x="599" y="48"/>
                </a:cubicBezTo>
                <a:cubicBezTo>
                  <a:pt x="610" y="46"/>
                  <a:pt x="610" y="46"/>
                  <a:pt x="610" y="46"/>
                </a:cubicBezTo>
                <a:cubicBezTo>
                  <a:pt x="603" y="44"/>
                  <a:pt x="610" y="43"/>
                  <a:pt x="612" y="42"/>
                </a:cubicBezTo>
                <a:cubicBezTo>
                  <a:pt x="613" y="46"/>
                  <a:pt x="621" y="43"/>
                  <a:pt x="625" y="43"/>
                </a:cubicBezTo>
                <a:cubicBezTo>
                  <a:pt x="624" y="44"/>
                  <a:pt x="624" y="44"/>
                  <a:pt x="624" y="44"/>
                </a:cubicBezTo>
                <a:cubicBezTo>
                  <a:pt x="628" y="46"/>
                  <a:pt x="634" y="45"/>
                  <a:pt x="638" y="45"/>
                </a:cubicBezTo>
                <a:cubicBezTo>
                  <a:pt x="638" y="43"/>
                  <a:pt x="644" y="37"/>
                  <a:pt x="647" y="33"/>
                </a:cubicBezTo>
                <a:cubicBezTo>
                  <a:pt x="639" y="31"/>
                  <a:pt x="644" y="30"/>
                  <a:pt x="643" y="28"/>
                </a:cubicBezTo>
                <a:cubicBezTo>
                  <a:pt x="644" y="28"/>
                  <a:pt x="646" y="28"/>
                  <a:pt x="646" y="28"/>
                </a:cubicBezTo>
                <a:cubicBezTo>
                  <a:pt x="647" y="26"/>
                  <a:pt x="644" y="26"/>
                  <a:pt x="644" y="25"/>
                </a:cubicBezTo>
                <a:cubicBezTo>
                  <a:pt x="636" y="26"/>
                  <a:pt x="628" y="26"/>
                  <a:pt x="624" y="32"/>
                </a:cubicBezTo>
                <a:cubicBezTo>
                  <a:pt x="627" y="34"/>
                  <a:pt x="629" y="29"/>
                  <a:pt x="631" y="31"/>
                </a:cubicBezTo>
                <a:cubicBezTo>
                  <a:pt x="627" y="35"/>
                  <a:pt x="622" y="34"/>
                  <a:pt x="616" y="33"/>
                </a:cubicBezTo>
                <a:cubicBezTo>
                  <a:pt x="614" y="30"/>
                  <a:pt x="614" y="30"/>
                  <a:pt x="614" y="30"/>
                </a:cubicBezTo>
                <a:cubicBezTo>
                  <a:pt x="607" y="32"/>
                  <a:pt x="607" y="32"/>
                  <a:pt x="607" y="32"/>
                </a:cubicBezTo>
                <a:cubicBezTo>
                  <a:pt x="610" y="30"/>
                  <a:pt x="608" y="26"/>
                  <a:pt x="615" y="26"/>
                </a:cubicBezTo>
                <a:cubicBezTo>
                  <a:pt x="614" y="23"/>
                  <a:pt x="608" y="27"/>
                  <a:pt x="604" y="25"/>
                </a:cubicBezTo>
                <a:cubicBezTo>
                  <a:pt x="602" y="30"/>
                  <a:pt x="602" y="30"/>
                  <a:pt x="602" y="30"/>
                </a:cubicBezTo>
                <a:cubicBezTo>
                  <a:pt x="603" y="27"/>
                  <a:pt x="594" y="26"/>
                  <a:pt x="600" y="23"/>
                </a:cubicBezTo>
                <a:cubicBezTo>
                  <a:pt x="611" y="20"/>
                  <a:pt x="611" y="20"/>
                  <a:pt x="611" y="20"/>
                </a:cubicBezTo>
                <a:cubicBezTo>
                  <a:pt x="608" y="17"/>
                  <a:pt x="608" y="17"/>
                  <a:pt x="608" y="17"/>
                </a:cubicBezTo>
                <a:cubicBezTo>
                  <a:pt x="617" y="17"/>
                  <a:pt x="617" y="17"/>
                  <a:pt x="617" y="17"/>
                </a:cubicBezTo>
                <a:cubicBezTo>
                  <a:pt x="615" y="19"/>
                  <a:pt x="615" y="19"/>
                  <a:pt x="615" y="19"/>
                </a:cubicBezTo>
                <a:cubicBezTo>
                  <a:pt x="629" y="16"/>
                  <a:pt x="619" y="28"/>
                  <a:pt x="633" y="23"/>
                </a:cubicBezTo>
                <a:cubicBezTo>
                  <a:pt x="638" y="18"/>
                  <a:pt x="643" y="18"/>
                  <a:pt x="652" y="19"/>
                </a:cubicBezTo>
                <a:cubicBezTo>
                  <a:pt x="645" y="20"/>
                  <a:pt x="651" y="23"/>
                  <a:pt x="649" y="26"/>
                </a:cubicBezTo>
                <a:cubicBezTo>
                  <a:pt x="655" y="28"/>
                  <a:pt x="658" y="24"/>
                  <a:pt x="661" y="22"/>
                </a:cubicBezTo>
                <a:cubicBezTo>
                  <a:pt x="663" y="25"/>
                  <a:pt x="664" y="27"/>
                  <a:pt x="658" y="27"/>
                </a:cubicBezTo>
                <a:cubicBezTo>
                  <a:pt x="657" y="33"/>
                  <a:pt x="666" y="26"/>
                  <a:pt x="666" y="32"/>
                </a:cubicBezTo>
                <a:cubicBezTo>
                  <a:pt x="686" y="33"/>
                  <a:pt x="683" y="14"/>
                  <a:pt x="707" y="23"/>
                </a:cubicBezTo>
                <a:cubicBezTo>
                  <a:pt x="706" y="25"/>
                  <a:pt x="706" y="25"/>
                  <a:pt x="706" y="25"/>
                </a:cubicBezTo>
                <a:cubicBezTo>
                  <a:pt x="721" y="23"/>
                  <a:pt x="730" y="27"/>
                  <a:pt x="744" y="27"/>
                </a:cubicBezTo>
                <a:cubicBezTo>
                  <a:pt x="755" y="35"/>
                  <a:pt x="755" y="35"/>
                  <a:pt x="755" y="35"/>
                </a:cubicBezTo>
                <a:cubicBezTo>
                  <a:pt x="752" y="35"/>
                  <a:pt x="745" y="39"/>
                  <a:pt x="748" y="42"/>
                </a:cubicBezTo>
                <a:cubicBezTo>
                  <a:pt x="743" y="35"/>
                  <a:pt x="737" y="37"/>
                  <a:pt x="732" y="33"/>
                </a:cubicBezTo>
                <a:cubicBezTo>
                  <a:pt x="731" y="34"/>
                  <a:pt x="733" y="36"/>
                  <a:pt x="734" y="37"/>
                </a:cubicBezTo>
                <a:cubicBezTo>
                  <a:pt x="730" y="36"/>
                  <a:pt x="729" y="33"/>
                  <a:pt x="724" y="34"/>
                </a:cubicBezTo>
                <a:cubicBezTo>
                  <a:pt x="724" y="35"/>
                  <a:pt x="729" y="37"/>
                  <a:pt x="725" y="38"/>
                </a:cubicBezTo>
                <a:cubicBezTo>
                  <a:pt x="719" y="33"/>
                  <a:pt x="719" y="33"/>
                  <a:pt x="719" y="33"/>
                </a:cubicBezTo>
                <a:cubicBezTo>
                  <a:pt x="711" y="34"/>
                  <a:pt x="714" y="42"/>
                  <a:pt x="705" y="40"/>
                </a:cubicBezTo>
                <a:cubicBezTo>
                  <a:pt x="707" y="36"/>
                  <a:pt x="711" y="32"/>
                  <a:pt x="715" y="31"/>
                </a:cubicBezTo>
                <a:cubicBezTo>
                  <a:pt x="710" y="30"/>
                  <a:pt x="721" y="30"/>
                  <a:pt x="717" y="27"/>
                </a:cubicBezTo>
                <a:cubicBezTo>
                  <a:pt x="710" y="32"/>
                  <a:pt x="707" y="27"/>
                  <a:pt x="698" y="30"/>
                </a:cubicBezTo>
                <a:cubicBezTo>
                  <a:pt x="699" y="29"/>
                  <a:pt x="700" y="28"/>
                  <a:pt x="702" y="28"/>
                </a:cubicBezTo>
                <a:cubicBezTo>
                  <a:pt x="690" y="25"/>
                  <a:pt x="690" y="25"/>
                  <a:pt x="690" y="25"/>
                </a:cubicBezTo>
                <a:cubicBezTo>
                  <a:pt x="692" y="28"/>
                  <a:pt x="679" y="28"/>
                  <a:pt x="680" y="32"/>
                </a:cubicBezTo>
                <a:cubicBezTo>
                  <a:pt x="693" y="35"/>
                  <a:pt x="689" y="32"/>
                  <a:pt x="704" y="36"/>
                </a:cubicBezTo>
                <a:cubicBezTo>
                  <a:pt x="700" y="36"/>
                  <a:pt x="694" y="40"/>
                  <a:pt x="691" y="44"/>
                </a:cubicBezTo>
                <a:cubicBezTo>
                  <a:pt x="691" y="44"/>
                  <a:pt x="691" y="44"/>
                  <a:pt x="691" y="44"/>
                </a:cubicBezTo>
                <a:cubicBezTo>
                  <a:pt x="688" y="48"/>
                  <a:pt x="690" y="49"/>
                  <a:pt x="690" y="57"/>
                </a:cubicBezTo>
                <a:cubicBezTo>
                  <a:pt x="697" y="52"/>
                  <a:pt x="701" y="57"/>
                  <a:pt x="709" y="54"/>
                </a:cubicBezTo>
                <a:cubicBezTo>
                  <a:pt x="711" y="50"/>
                  <a:pt x="705" y="49"/>
                  <a:pt x="701" y="49"/>
                </a:cubicBezTo>
                <a:cubicBezTo>
                  <a:pt x="708" y="47"/>
                  <a:pt x="708" y="47"/>
                  <a:pt x="708" y="47"/>
                </a:cubicBezTo>
                <a:cubicBezTo>
                  <a:pt x="707" y="49"/>
                  <a:pt x="707" y="49"/>
                  <a:pt x="707" y="49"/>
                </a:cubicBezTo>
                <a:cubicBezTo>
                  <a:pt x="713" y="50"/>
                  <a:pt x="719" y="51"/>
                  <a:pt x="725" y="52"/>
                </a:cubicBezTo>
                <a:cubicBezTo>
                  <a:pt x="721" y="52"/>
                  <a:pt x="720" y="54"/>
                  <a:pt x="718" y="56"/>
                </a:cubicBezTo>
                <a:cubicBezTo>
                  <a:pt x="720" y="56"/>
                  <a:pt x="722" y="58"/>
                  <a:pt x="725" y="59"/>
                </a:cubicBezTo>
                <a:cubicBezTo>
                  <a:pt x="725" y="55"/>
                  <a:pt x="725" y="52"/>
                  <a:pt x="727" y="53"/>
                </a:cubicBezTo>
                <a:cubicBezTo>
                  <a:pt x="739" y="55"/>
                  <a:pt x="745" y="59"/>
                  <a:pt x="749" y="64"/>
                </a:cubicBezTo>
                <a:cubicBezTo>
                  <a:pt x="750" y="64"/>
                  <a:pt x="750" y="64"/>
                  <a:pt x="750" y="64"/>
                </a:cubicBezTo>
                <a:cubicBezTo>
                  <a:pt x="749" y="60"/>
                  <a:pt x="759" y="58"/>
                  <a:pt x="764" y="55"/>
                </a:cubicBezTo>
                <a:cubicBezTo>
                  <a:pt x="763" y="59"/>
                  <a:pt x="770" y="58"/>
                  <a:pt x="773" y="61"/>
                </a:cubicBezTo>
                <a:cubicBezTo>
                  <a:pt x="775" y="57"/>
                  <a:pt x="774" y="49"/>
                  <a:pt x="770" y="45"/>
                </a:cubicBezTo>
                <a:cubicBezTo>
                  <a:pt x="762" y="48"/>
                  <a:pt x="765" y="49"/>
                  <a:pt x="760" y="54"/>
                </a:cubicBezTo>
                <a:cubicBezTo>
                  <a:pt x="756" y="55"/>
                  <a:pt x="751" y="56"/>
                  <a:pt x="747" y="56"/>
                </a:cubicBezTo>
                <a:cubicBezTo>
                  <a:pt x="750" y="53"/>
                  <a:pt x="750" y="53"/>
                  <a:pt x="750" y="53"/>
                </a:cubicBezTo>
                <a:cubicBezTo>
                  <a:pt x="744" y="50"/>
                  <a:pt x="737" y="55"/>
                  <a:pt x="738" y="50"/>
                </a:cubicBezTo>
                <a:cubicBezTo>
                  <a:pt x="742" y="47"/>
                  <a:pt x="748" y="50"/>
                  <a:pt x="751" y="47"/>
                </a:cubicBezTo>
                <a:cubicBezTo>
                  <a:pt x="747" y="44"/>
                  <a:pt x="747" y="44"/>
                  <a:pt x="747" y="44"/>
                </a:cubicBezTo>
                <a:cubicBezTo>
                  <a:pt x="756" y="40"/>
                  <a:pt x="751" y="50"/>
                  <a:pt x="760" y="47"/>
                </a:cubicBezTo>
                <a:cubicBezTo>
                  <a:pt x="758" y="43"/>
                  <a:pt x="761" y="47"/>
                  <a:pt x="766" y="45"/>
                </a:cubicBezTo>
                <a:cubicBezTo>
                  <a:pt x="763" y="42"/>
                  <a:pt x="749" y="44"/>
                  <a:pt x="753" y="37"/>
                </a:cubicBezTo>
                <a:cubicBezTo>
                  <a:pt x="758" y="35"/>
                  <a:pt x="768" y="48"/>
                  <a:pt x="775" y="42"/>
                </a:cubicBezTo>
                <a:cubicBezTo>
                  <a:pt x="775" y="43"/>
                  <a:pt x="775" y="43"/>
                  <a:pt x="775" y="43"/>
                </a:cubicBezTo>
                <a:cubicBezTo>
                  <a:pt x="784" y="45"/>
                  <a:pt x="788" y="42"/>
                  <a:pt x="793" y="40"/>
                </a:cubicBezTo>
                <a:cubicBezTo>
                  <a:pt x="796" y="44"/>
                  <a:pt x="803" y="42"/>
                  <a:pt x="807" y="43"/>
                </a:cubicBezTo>
                <a:cubicBezTo>
                  <a:pt x="807" y="45"/>
                  <a:pt x="807" y="45"/>
                  <a:pt x="807" y="45"/>
                </a:cubicBezTo>
                <a:cubicBezTo>
                  <a:pt x="810" y="45"/>
                  <a:pt x="810" y="45"/>
                  <a:pt x="810" y="45"/>
                </a:cubicBezTo>
                <a:cubicBezTo>
                  <a:pt x="810" y="45"/>
                  <a:pt x="810" y="45"/>
                  <a:pt x="810" y="45"/>
                </a:cubicBezTo>
                <a:cubicBezTo>
                  <a:pt x="810" y="45"/>
                  <a:pt x="810" y="45"/>
                  <a:pt x="810" y="45"/>
                </a:cubicBezTo>
                <a:cubicBezTo>
                  <a:pt x="810" y="45"/>
                  <a:pt x="810" y="45"/>
                  <a:pt x="810" y="46"/>
                </a:cubicBezTo>
                <a:cubicBezTo>
                  <a:pt x="810" y="46"/>
                  <a:pt x="810" y="46"/>
                  <a:pt x="810" y="46"/>
                </a:cubicBezTo>
                <a:cubicBezTo>
                  <a:pt x="810" y="46"/>
                  <a:pt x="809" y="46"/>
                  <a:pt x="809" y="46"/>
                </a:cubicBezTo>
                <a:cubicBezTo>
                  <a:pt x="808" y="46"/>
                  <a:pt x="808" y="46"/>
                  <a:pt x="807" y="45"/>
                </a:cubicBezTo>
                <a:cubicBezTo>
                  <a:pt x="805" y="44"/>
                  <a:pt x="803" y="43"/>
                  <a:pt x="800" y="43"/>
                </a:cubicBezTo>
                <a:cubicBezTo>
                  <a:pt x="800" y="47"/>
                  <a:pt x="800" y="47"/>
                  <a:pt x="800" y="47"/>
                </a:cubicBezTo>
                <a:cubicBezTo>
                  <a:pt x="795" y="40"/>
                  <a:pt x="789" y="47"/>
                  <a:pt x="784" y="49"/>
                </a:cubicBezTo>
                <a:cubicBezTo>
                  <a:pt x="791" y="47"/>
                  <a:pt x="803" y="54"/>
                  <a:pt x="807" y="47"/>
                </a:cubicBezTo>
                <a:cubicBezTo>
                  <a:pt x="808" y="49"/>
                  <a:pt x="809" y="51"/>
                  <a:pt x="808" y="52"/>
                </a:cubicBezTo>
                <a:cubicBezTo>
                  <a:pt x="809" y="52"/>
                  <a:pt x="809" y="51"/>
                  <a:pt x="809" y="51"/>
                </a:cubicBezTo>
                <a:cubicBezTo>
                  <a:pt x="809" y="51"/>
                  <a:pt x="809" y="51"/>
                  <a:pt x="810" y="51"/>
                </a:cubicBezTo>
                <a:cubicBezTo>
                  <a:pt x="811" y="52"/>
                  <a:pt x="811" y="54"/>
                  <a:pt x="809" y="56"/>
                </a:cubicBezTo>
                <a:cubicBezTo>
                  <a:pt x="808" y="56"/>
                  <a:pt x="808" y="57"/>
                  <a:pt x="807" y="57"/>
                </a:cubicBezTo>
                <a:cubicBezTo>
                  <a:pt x="807" y="58"/>
                  <a:pt x="807" y="58"/>
                  <a:pt x="806" y="58"/>
                </a:cubicBezTo>
                <a:cubicBezTo>
                  <a:pt x="805" y="58"/>
                  <a:pt x="805" y="58"/>
                  <a:pt x="804" y="58"/>
                </a:cubicBezTo>
                <a:cubicBezTo>
                  <a:pt x="803" y="57"/>
                  <a:pt x="803" y="56"/>
                  <a:pt x="803" y="55"/>
                </a:cubicBezTo>
                <a:cubicBezTo>
                  <a:pt x="800" y="56"/>
                  <a:pt x="797" y="59"/>
                  <a:pt x="790" y="56"/>
                </a:cubicBezTo>
                <a:cubicBezTo>
                  <a:pt x="794" y="55"/>
                  <a:pt x="794" y="55"/>
                  <a:pt x="794" y="55"/>
                </a:cubicBezTo>
                <a:cubicBezTo>
                  <a:pt x="786" y="53"/>
                  <a:pt x="778" y="53"/>
                  <a:pt x="774" y="56"/>
                </a:cubicBezTo>
                <a:cubicBezTo>
                  <a:pt x="780" y="58"/>
                  <a:pt x="786" y="60"/>
                  <a:pt x="792" y="61"/>
                </a:cubicBezTo>
                <a:cubicBezTo>
                  <a:pt x="800" y="64"/>
                  <a:pt x="800" y="64"/>
                  <a:pt x="800" y="64"/>
                </a:cubicBezTo>
                <a:cubicBezTo>
                  <a:pt x="805" y="65"/>
                  <a:pt x="805" y="65"/>
                  <a:pt x="805" y="65"/>
                </a:cubicBezTo>
                <a:cubicBezTo>
                  <a:pt x="806" y="65"/>
                  <a:pt x="806" y="65"/>
                  <a:pt x="806" y="65"/>
                </a:cubicBezTo>
                <a:cubicBezTo>
                  <a:pt x="807" y="65"/>
                  <a:pt x="807" y="65"/>
                  <a:pt x="807" y="65"/>
                </a:cubicBezTo>
                <a:cubicBezTo>
                  <a:pt x="813" y="57"/>
                  <a:pt x="819" y="54"/>
                  <a:pt x="823" y="47"/>
                </a:cubicBezTo>
                <a:cubicBezTo>
                  <a:pt x="833" y="48"/>
                  <a:pt x="847" y="51"/>
                  <a:pt x="854" y="58"/>
                </a:cubicBezTo>
                <a:cubicBezTo>
                  <a:pt x="853" y="59"/>
                  <a:pt x="853" y="59"/>
                  <a:pt x="853" y="59"/>
                </a:cubicBezTo>
                <a:cubicBezTo>
                  <a:pt x="856" y="62"/>
                  <a:pt x="860" y="64"/>
                  <a:pt x="864" y="65"/>
                </a:cubicBezTo>
                <a:cubicBezTo>
                  <a:pt x="867" y="69"/>
                  <a:pt x="859" y="67"/>
                  <a:pt x="861" y="69"/>
                </a:cubicBezTo>
                <a:cubicBezTo>
                  <a:pt x="866" y="71"/>
                  <a:pt x="871" y="73"/>
                  <a:pt x="876" y="75"/>
                </a:cubicBezTo>
                <a:cubicBezTo>
                  <a:pt x="873" y="78"/>
                  <a:pt x="862" y="71"/>
                  <a:pt x="857" y="68"/>
                </a:cubicBezTo>
                <a:cubicBezTo>
                  <a:pt x="858" y="69"/>
                  <a:pt x="860" y="69"/>
                  <a:pt x="860" y="68"/>
                </a:cubicBezTo>
                <a:cubicBezTo>
                  <a:pt x="857" y="66"/>
                  <a:pt x="852" y="65"/>
                  <a:pt x="848" y="64"/>
                </a:cubicBezTo>
                <a:cubicBezTo>
                  <a:pt x="843" y="63"/>
                  <a:pt x="840" y="61"/>
                  <a:pt x="840" y="58"/>
                </a:cubicBezTo>
                <a:cubicBezTo>
                  <a:pt x="836" y="58"/>
                  <a:pt x="847" y="57"/>
                  <a:pt x="837" y="53"/>
                </a:cubicBezTo>
                <a:cubicBezTo>
                  <a:pt x="831" y="48"/>
                  <a:pt x="827" y="53"/>
                  <a:pt x="826" y="54"/>
                </a:cubicBezTo>
                <a:cubicBezTo>
                  <a:pt x="825" y="56"/>
                  <a:pt x="835" y="60"/>
                  <a:pt x="831" y="61"/>
                </a:cubicBezTo>
                <a:cubicBezTo>
                  <a:pt x="836" y="63"/>
                  <a:pt x="839" y="61"/>
                  <a:pt x="845" y="66"/>
                </a:cubicBezTo>
                <a:cubicBezTo>
                  <a:pt x="840" y="64"/>
                  <a:pt x="831" y="65"/>
                  <a:pt x="830" y="61"/>
                </a:cubicBezTo>
                <a:cubicBezTo>
                  <a:pt x="818" y="62"/>
                  <a:pt x="817" y="72"/>
                  <a:pt x="822" y="74"/>
                </a:cubicBezTo>
                <a:cubicBezTo>
                  <a:pt x="822" y="72"/>
                  <a:pt x="826" y="72"/>
                  <a:pt x="829" y="72"/>
                </a:cubicBezTo>
                <a:cubicBezTo>
                  <a:pt x="833" y="73"/>
                  <a:pt x="835" y="72"/>
                  <a:pt x="829" y="68"/>
                </a:cubicBezTo>
                <a:cubicBezTo>
                  <a:pt x="836" y="66"/>
                  <a:pt x="847" y="70"/>
                  <a:pt x="856" y="72"/>
                </a:cubicBezTo>
                <a:cubicBezTo>
                  <a:pt x="855" y="73"/>
                  <a:pt x="855" y="73"/>
                  <a:pt x="855" y="73"/>
                </a:cubicBezTo>
                <a:cubicBezTo>
                  <a:pt x="858" y="74"/>
                  <a:pt x="862" y="76"/>
                  <a:pt x="865" y="77"/>
                </a:cubicBezTo>
                <a:cubicBezTo>
                  <a:pt x="863" y="77"/>
                  <a:pt x="860" y="77"/>
                  <a:pt x="858" y="78"/>
                </a:cubicBezTo>
                <a:cubicBezTo>
                  <a:pt x="864" y="79"/>
                  <a:pt x="869" y="80"/>
                  <a:pt x="875" y="82"/>
                </a:cubicBezTo>
                <a:cubicBezTo>
                  <a:pt x="865" y="80"/>
                  <a:pt x="878" y="87"/>
                  <a:pt x="880" y="92"/>
                </a:cubicBezTo>
                <a:cubicBezTo>
                  <a:pt x="883" y="90"/>
                  <a:pt x="890" y="93"/>
                  <a:pt x="886" y="87"/>
                </a:cubicBezTo>
                <a:cubicBezTo>
                  <a:pt x="882" y="81"/>
                  <a:pt x="882" y="86"/>
                  <a:pt x="877" y="82"/>
                </a:cubicBezTo>
                <a:cubicBezTo>
                  <a:pt x="880" y="83"/>
                  <a:pt x="883" y="83"/>
                  <a:pt x="887" y="84"/>
                </a:cubicBezTo>
                <a:cubicBezTo>
                  <a:pt x="887" y="85"/>
                  <a:pt x="887" y="85"/>
                  <a:pt x="887" y="85"/>
                </a:cubicBezTo>
                <a:cubicBezTo>
                  <a:pt x="890" y="85"/>
                  <a:pt x="892" y="86"/>
                  <a:pt x="895" y="86"/>
                </a:cubicBezTo>
                <a:cubicBezTo>
                  <a:pt x="899" y="91"/>
                  <a:pt x="896" y="92"/>
                  <a:pt x="894" y="92"/>
                </a:cubicBezTo>
                <a:cubicBezTo>
                  <a:pt x="892" y="93"/>
                  <a:pt x="891" y="93"/>
                  <a:pt x="898" y="98"/>
                </a:cubicBezTo>
                <a:cubicBezTo>
                  <a:pt x="901" y="93"/>
                  <a:pt x="901" y="93"/>
                  <a:pt x="901" y="93"/>
                </a:cubicBezTo>
                <a:cubicBezTo>
                  <a:pt x="906" y="99"/>
                  <a:pt x="911" y="107"/>
                  <a:pt x="914" y="115"/>
                </a:cubicBezTo>
                <a:cubicBezTo>
                  <a:pt x="936" y="168"/>
                  <a:pt x="936" y="168"/>
                  <a:pt x="936" y="168"/>
                </a:cubicBezTo>
                <a:cubicBezTo>
                  <a:pt x="896" y="187"/>
                  <a:pt x="896" y="187"/>
                  <a:pt x="896" y="187"/>
                </a:cubicBezTo>
                <a:cubicBezTo>
                  <a:pt x="888" y="190"/>
                  <a:pt x="883" y="192"/>
                  <a:pt x="878" y="193"/>
                </a:cubicBezTo>
                <a:cubicBezTo>
                  <a:pt x="874" y="195"/>
                  <a:pt x="870" y="196"/>
                  <a:pt x="868" y="198"/>
                </a:cubicBezTo>
                <a:cubicBezTo>
                  <a:pt x="869" y="194"/>
                  <a:pt x="868" y="189"/>
                  <a:pt x="863" y="188"/>
                </a:cubicBezTo>
                <a:cubicBezTo>
                  <a:pt x="867" y="187"/>
                  <a:pt x="875" y="184"/>
                  <a:pt x="881" y="180"/>
                </a:cubicBezTo>
                <a:cubicBezTo>
                  <a:pt x="882" y="180"/>
                  <a:pt x="881" y="182"/>
                  <a:pt x="878" y="185"/>
                </a:cubicBezTo>
                <a:cubicBezTo>
                  <a:pt x="876" y="188"/>
                  <a:pt x="873" y="190"/>
                  <a:pt x="870" y="191"/>
                </a:cubicBezTo>
                <a:cubicBezTo>
                  <a:pt x="873" y="195"/>
                  <a:pt x="876" y="192"/>
                  <a:pt x="880" y="189"/>
                </a:cubicBezTo>
                <a:cubicBezTo>
                  <a:pt x="883" y="186"/>
                  <a:pt x="886" y="182"/>
                  <a:pt x="889" y="186"/>
                </a:cubicBezTo>
                <a:cubicBezTo>
                  <a:pt x="891" y="185"/>
                  <a:pt x="893" y="184"/>
                  <a:pt x="894" y="184"/>
                </a:cubicBezTo>
                <a:cubicBezTo>
                  <a:pt x="933" y="162"/>
                  <a:pt x="933" y="162"/>
                  <a:pt x="933" y="162"/>
                </a:cubicBezTo>
                <a:cubicBezTo>
                  <a:pt x="911" y="117"/>
                  <a:pt x="911" y="117"/>
                  <a:pt x="911" y="117"/>
                </a:cubicBezTo>
                <a:cubicBezTo>
                  <a:pt x="906" y="108"/>
                  <a:pt x="902" y="106"/>
                  <a:pt x="898" y="104"/>
                </a:cubicBezTo>
                <a:cubicBezTo>
                  <a:pt x="894" y="102"/>
                  <a:pt x="891" y="100"/>
                  <a:pt x="886" y="92"/>
                </a:cubicBezTo>
                <a:cubicBezTo>
                  <a:pt x="883" y="95"/>
                  <a:pt x="881" y="90"/>
                  <a:pt x="878" y="92"/>
                </a:cubicBezTo>
                <a:cubicBezTo>
                  <a:pt x="878" y="97"/>
                  <a:pt x="882" y="100"/>
                  <a:pt x="887" y="105"/>
                </a:cubicBezTo>
                <a:cubicBezTo>
                  <a:pt x="892" y="110"/>
                  <a:pt x="898" y="116"/>
                  <a:pt x="900" y="123"/>
                </a:cubicBezTo>
                <a:cubicBezTo>
                  <a:pt x="899" y="122"/>
                  <a:pt x="898" y="120"/>
                  <a:pt x="897" y="120"/>
                </a:cubicBezTo>
                <a:cubicBezTo>
                  <a:pt x="897" y="121"/>
                  <a:pt x="898" y="123"/>
                  <a:pt x="898" y="124"/>
                </a:cubicBezTo>
                <a:cubicBezTo>
                  <a:pt x="914" y="157"/>
                  <a:pt x="914" y="157"/>
                  <a:pt x="914" y="157"/>
                </a:cubicBezTo>
                <a:cubicBezTo>
                  <a:pt x="886" y="172"/>
                  <a:pt x="886" y="172"/>
                  <a:pt x="886" y="172"/>
                </a:cubicBezTo>
                <a:cubicBezTo>
                  <a:pt x="881" y="175"/>
                  <a:pt x="879" y="177"/>
                  <a:pt x="875" y="180"/>
                </a:cubicBezTo>
                <a:cubicBezTo>
                  <a:pt x="876" y="180"/>
                  <a:pt x="876" y="180"/>
                  <a:pt x="876" y="180"/>
                </a:cubicBezTo>
                <a:cubicBezTo>
                  <a:pt x="870" y="187"/>
                  <a:pt x="870" y="179"/>
                  <a:pt x="865" y="179"/>
                </a:cubicBezTo>
                <a:cubicBezTo>
                  <a:pt x="864" y="181"/>
                  <a:pt x="858" y="182"/>
                  <a:pt x="860" y="184"/>
                </a:cubicBezTo>
                <a:cubicBezTo>
                  <a:pt x="857" y="184"/>
                  <a:pt x="854" y="184"/>
                  <a:pt x="851" y="184"/>
                </a:cubicBezTo>
                <a:cubicBezTo>
                  <a:pt x="853" y="188"/>
                  <a:pt x="853" y="188"/>
                  <a:pt x="853" y="188"/>
                </a:cubicBezTo>
                <a:cubicBezTo>
                  <a:pt x="849" y="190"/>
                  <a:pt x="847" y="187"/>
                  <a:pt x="845" y="191"/>
                </a:cubicBezTo>
                <a:cubicBezTo>
                  <a:pt x="846" y="195"/>
                  <a:pt x="846" y="195"/>
                  <a:pt x="846" y="195"/>
                </a:cubicBezTo>
                <a:cubicBezTo>
                  <a:pt x="856" y="193"/>
                  <a:pt x="856" y="193"/>
                  <a:pt x="856" y="193"/>
                </a:cubicBezTo>
                <a:cubicBezTo>
                  <a:pt x="852" y="196"/>
                  <a:pt x="856" y="197"/>
                  <a:pt x="851" y="200"/>
                </a:cubicBezTo>
                <a:cubicBezTo>
                  <a:pt x="856" y="193"/>
                  <a:pt x="846" y="199"/>
                  <a:pt x="844" y="196"/>
                </a:cubicBezTo>
                <a:cubicBezTo>
                  <a:pt x="841" y="200"/>
                  <a:pt x="841" y="200"/>
                  <a:pt x="841" y="200"/>
                </a:cubicBezTo>
                <a:cubicBezTo>
                  <a:pt x="841" y="198"/>
                  <a:pt x="841" y="198"/>
                  <a:pt x="841" y="198"/>
                </a:cubicBezTo>
                <a:cubicBezTo>
                  <a:pt x="838" y="197"/>
                  <a:pt x="838" y="201"/>
                  <a:pt x="835" y="202"/>
                </a:cubicBezTo>
                <a:cubicBezTo>
                  <a:pt x="840" y="203"/>
                  <a:pt x="843" y="204"/>
                  <a:pt x="848" y="199"/>
                </a:cubicBezTo>
                <a:cubicBezTo>
                  <a:pt x="845" y="203"/>
                  <a:pt x="838" y="209"/>
                  <a:pt x="836" y="209"/>
                </a:cubicBezTo>
                <a:cubicBezTo>
                  <a:pt x="832" y="213"/>
                  <a:pt x="829" y="211"/>
                  <a:pt x="825" y="212"/>
                </a:cubicBezTo>
                <a:cubicBezTo>
                  <a:pt x="831" y="207"/>
                  <a:pt x="817" y="201"/>
                  <a:pt x="833" y="198"/>
                </a:cubicBezTo>
                <a:cubicBezTo>
                  <a:pt x="833" y="199"/>
                  <a:pt x="832" y="199"/>
                  <a:pt x="831" y="199"/>
                </a:cubicBezTo>
                <a:cubicBezTo>
                  <a:pt x="835" y="203"/>
                  <a:pt x="840" y="195"/>
                  <a:pt x="843" y="192"/>
                </a:cubicBezTo>
                <a:cubicBezTo>
                  <a:pt x="841" y="189"/>
                  <a:pt x="844" y="187"/>
                  <a:pt x="838" y="188"/>
                </a:cubicBezTo>
                <a:cubicBezTo>
                  <a:pt x="840" y="189"/>
                  <a:pt x="835" y="196"/>
                  <a:pt x="829" y="196"/>
                </a:cubicBezTo>
                <a:cubicBezTo>
                  <a:pt x="827" y="189"/>
                  <a:pt x="827" y="189"/>
                  <a:pt x="827" y="189"/>
                </a:cubicBezTo>
                <a:cubicBezTo>
                  <a:pt x="819" y="191"/>
                  <a:pt x="819" y="191"/>
                  <a:pt x="819" y="191"/>
                </a:cubicBezTo>
                <a:cubicBezTo>
                  <a:pt x="820" y="191"/>
                  <a:pt x="820" y="191"/>
                  <a:pt x="820" y="191"/>
                </a:cubicBezTo>
                <a:cubicBezTo>
                  <a:pt x="815" y="188"/>
                  <a:pt x="812" y="195"/>
                  <a:pt x="806" y="195"/>
                </a:cubicBezTo>
                <a:cubicBezTo>
                  <a:pt x="803" y="198"/>
                  <a:pt x="788" y="202"/>
                  <a:pt x="797" y="206"/>
                </a:cubicBezTo>
                <a:cubicBezTo>
                  <a:pt x="790" y="204"/>
                  <a:pt x="789" y="211"/>
                  <a:pt x="784" y="214"/>
                </a:cubicBezTo>
                <a:cubicBezTo>
                  <a:pt x="791" y="214"/>
                  <a:pt x="791" y="214"/>
                  <a:pt x="791" y="214"/>
                </a:cubicBezTo>
                <a:cubicBezTo>
                  <a:pt x="786" y="221"/>
                  <a:pt x="787" y="217"/>
                  <a:pt x="785" y="227"/>
                </a:cubicBezTo>
                <a:cubicBezTo>
                  <a:pt x="783" y="225"/>
                  <a:pt x="782" y="224"/>
                  <a:pt x="782" y="222"/>
                </a:cubicBezTo>
                <a:cubicBezTo>
                  <a:pt x="777" y="224"/>
                  <a:pt x="772" y="226"/>
                  <a:pt x="768" y="229"/>
                </a:cubicBezTo>
                <a:cubicBezTo>
                  <a:pt x="763" y="231"/>
                  <a:pt x="761" y="234"/>
                  <a:pt x="761" y="237"/>
                </a:cubicBezTo>
                <a:cubicBezTo>
                  <a:pt x="759" y="239"/>
                  <a:pt x="757" y="238"/>
                  <a:pt x="755" y="237"/>
                </a:cubicBezTo>
                <a:cubicBezTo>
                  <a:pt x="754" y="237"/>
                  <a:pt x="753" y="237"/>
                  <a:pt x="752" y="237"/>
                </a:cubicBezTo>
                <a:cubicBezTo>
                  <a:pt x="752" y="237"/>
                  <a:pt x="752" y="237"/>
                  <a:pt x="752" y="237"/>
                </a:cubicBezTo>
                <a:cubicBezTo>
                  <a:pt x="751" y="237"/>
                  <a:pt x="753" y="239"/>
                  <a:pt x="749" y="236"/>
                </a:cubicBezTo>
                <a:cubicBezTo>
                  <a:pt x="748" y="235"/>
                  <a:pt x="748" y="235"/>
                  <a:pt x="748" y="235"/>
                </a:cubicBezTo>
                <a:cubicBezTo>
                  <a:pt x="746" y="233"/>
                  <a:pt x="746" y="233"/>
                  <a:pt x="746" y="233"/>
                </a:cubicBezTo>
                <a:cubicBezTo>
                  <a:pt x="746" y="233"/>
                  <a:pt x="745" y="233"/>
                  <a:pt x="744" y="232"/>
                </a:cubicBezTo>
                <a:cubicBezTo>
                  <a:pt x="743" y="232"/>
                  <a:pt x="742" y="231"/>
                  <a:pt x="741" y="230"/>
                </a:cubicBezTo>
                <a:cubicBezTo>
                  <a:pt x="740" y="230"/>
                  <a:pt x="743" y="231"/>
                  <a:pt x="744" y="232"/>
                </a:cubicBezTo>
                <a:cubicBezTo>
                  <a:pt x="745" y="233"/>
                  <a:pt x="745" y="233"/>
                  <a:pt x="744" y="232"/>
                </a:cubicBezTo>
                <a:cubicBezTo>
                  <a:pt x="742" y="231"/>
                  <a:pt x="742" y="231"/>
                  <a:pt x="742" y="231"/>
                </a:cubicBezTo>
                <a:cubicBezTo>
                  <a:pt x="742" y="231"/>
                  <a:pt x="740" y="230"/>
                  <a:pt x="739" y="230"/>
                </a:cubicBezTo>
                <a:cubicBezTo>
                  <a:pt x="738" y="229"/>
                  <a:pt x="738" y="229"/>
                  <a:pt x="737" y="229"/>
                </a:cubicBezTo>
                <a:cubicBezTo>
                  <a:pt x="736" y="228"/>
                  <a:pt x="736" y="228"/>
                  <a:pt x="736"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8" y="226"/>
                </a:cubicBezTo>
                <a:cubicBezTo>
                  <a:pt x="728" y="226"/>
                  <a:pt x="728" y="226"/>
                  <a:pt x="728" y="226"/>
                </a:cubicBezTo>
                <a:cubicBezTo>
                  <a:pt x="728" y="226"/>
                  <a:pt x="727" y="226"/>
                  <a:pt x="727" y="226"/>
                </a:cubicBezTo>
                <a:cubicBezTo>
                  <a:pt x="727" y="226"/>
                  <a:pt x="726" y="226"/>
                  <a:pt x="727" y="226"/>
                </a:cubicBezTo>
                <a:cubicBezTo>
                  <a:pt x="727" y="226"/>
                  <a:pt x="729" y="225"/>
                  <a:pt x="731" y="223"/>
                </a:cubicBezTo>
                <a:cubicBezTo>
                  <a:pt x="733" y="221"/>
                  <a:pt x="736" y="218"/>
                  <a:pt x="739" y="214"/>
                </a:cubicBezTo>
                <a:cubicBezTo>
                  <a:pt x="740" y="212"/>
                  <a:pt x="742" y="209"/>
                  <a:pt x="744" y="205"/>
                </a:cubicBezTo>
                <a:cubicBezTo>
                  <a:pt x="744" y="204"/>
                  <a:pt x="744" y="204"/>
                  <a:pt x="744" y="204"/>
                </a:cubicBezTo>
                <a:cubicBezTo>
                  <a:pt x="744" y="204"/>
                  <a:pt x="744" y="204"/>
                  <a:pt x="744" y="204"/>
                </a:cubicBezTo>
                <a:cubicBezTo>
                  <a:pt x="744" y="204"/>
                  <a:pt x="744" y="204"/>
                  <a:pt x="744" y="204"/>
                </a:cubicBezTo>
                <a:cubicBezTo>
                  <a:pt x="744" y="204"/>
                  <a:pt x="744" y="204"/>
                  <a:pt x="745" y="205"/>
                </a:cubicBezTo>
                <a:cubicBezTo>
                  <a:pt x="745" y="205"/>
                  <a:pt x="745" y="206"/>
                  <a:pt x="744" y="208"/>
                </a:cubicBezTo>
                <a:cubicBezTo>
                  <a:pt x="744" y="208"/>
                  <a:pt x="743" y="207"/>
                  <a:pt x="743" y="207"/>
                </a:cubicBezTo>
                <a:cubicBezTo>
                  <a:pt x="743" y="207"/>
                  <a:pt x="743" y="206"/>
                  <a:pt x="741" y="209"/>
                </a:cubicBezTo>
                <a:cubicBezTo>
                  <a:pt x="740" y="212"/>
                  <a:pt x="739" y="214"/>
                  <a:pt x="738" y="215"/>
                </a:cubicBezTo>
                <a:cubicBezTo>
                  <a:pt x="733" y="222"/>
                  <a:pt x="730" y="224"/>
                  <a:pt x="729" y="225"/>
                </a:cubicBezTo>
                <a:cubicBezTo>
                  <a:pt x="730" y="224"/>
                  <a:pt x="725" y="227"/>
                  <a:pt x="729" y="224"/>
                </a:cubicBezTo>
                <a:cubicBezTo>
                  <a:pt x="727" y="226"/>
                  <a:pt x="727" y="226"/>
                  <a:pt x="727" y="226"/>
                </a:cubicBezTo>
                <a:cubicBezTo>
                  <a:pt x="727" y="226"/>
                  <a:pt x="727" y="226"/>
                  <a:pt x="728" y="226"/>
                </a:cubicBezTo>
                <a:cubicBezTo>
                  <a:pt x="728" y="226"/>
                  <a:pt x="728" y="226"/>
                  <a:pt x="728" y="226"/>
                </a:cubicBezTo>
                <a:cubicBezTo>
                  <a:pt x="728" y="226"/>
                  <a:pt x="729" y="226"/>
                  <a:pt x="729" y="226"/>
                </a:cubicBezTo>
                <a:cubicBezTo>
                  <a:pt x="729" y="226"/>
                  <a:pt x="729" y="226"/>
                  <a:pt x="729" y="226"/>
                </a:cubicBezTo>
                <a:cubicBezTo>
                  <a:pt x="729" y="226"/>
                  <a:pt x="729" y="226"/>
                  <a:pt x="729" y="226"/>
                </a:cubicBezTo>
                <a:cubicBezTo>
                  <a:pt x="729" y="226"/>
                  <a:pt x="729" y="226"/>
                  <a:pt x="729" y="226"/>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6" y="229"/>
                  <a:pt x="737" y="229"/>
                  <a:pt x="740" y="230"/>
                </a:cubicBezTo>
                <a:cubicBezTo>
                  <a:pt x="740" y="230"/>
                  <a:pt x="740" y="230"/>
                  <a:pt x="739" y="230"/>
                </a:cubicBezTo>
                <a:cubicBezTo>
                  <a:pt x="737" y="229"/>
                  <a:pt x="737" y="229"/>
                  <a:pt x="737" y="229"/>
                </a:cubicBezTo>
                <a:cubicBezTo>
                  <a:pt x="737" y="229"/>
                  <a:pt x="736" y="229"/>
                  <a:pt x="735" y="228"/>
                </a:cubicBezTo>
                <a:cubicBezTo>
                  <a:pt x="735" y="228"/>
                  <a:pt x="735" y="228"/>
                  <a:pt x="735" y="228"/>
                </a:cubicBezTo>
                <a:cubicBezTo>
                  <a:pt x="735" y="228"/>
                  <a:pt x="735" y="228"/>
                  <a:pt x="735" y="228"/>
                </a:cubicBezTo>
                <a:cubicBezTo>
                  <a:pt x="724" y="223"/>
                  <a:pt x="732" y="227"/>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8" y="226"/>
                </a:cubicBezTo>
                <a:cubicBezTo>
                  <a:pt x="728" y="226"/>
                  <a:pt x="728" y="226"/>
                  <a:pt x="728" y="226"/>
                </a:cubicBezTo>
                <a:cubicBezTo>
                  <a:pt x="740" y="229"/>
                  <a:pt x="749" y="235"/>
                  <a:pt x="741" y="230"/>
                </a:cubicBezTo>
                <a:cubicBezTo>
                  <a:pt x="740" y="230"/>
                  <a:pt x="741" y="230"/>
                  <a:pt x="741" y="230"/>
                </a:cubicBezTo>
                <a:cubicBezTo>
                  <a:pt x="741" y="230"/>
                  <a:pt x="741" y="230"/>
                  <a:pt x="741" y="230"/>
                </a:cubicBezTo>
                <a:cubicBezTo>
                  <a:pt x="740" y="230"/>
                  <a:pt x="740" y="230"/>
                  <a:pt x="740" y="230"/>
                </a:cubicBezTo>
                <a:cubicBezTo>
                  <a:pt x="739" y="230"/>
                  <a:pt x="739" y="229"/>
                  <a:pt x="738" y="229"/>
                </a:cubicBezTo>
                <a:cubicBezTo>
                  <a:pt x="738" y="229"/>
                  <a:pt x="737" y="229"/>
                  <a:pt x="737" y="229"/>
                </a:cubicBezTo>
                <a:cubicBezTo>
                  <a:pt x="736" y="228"/>
                  <a:pt x="736" y="228"/>
                  <a:pt x="736"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24" y="223"/>
                  <a:pt x="732" y="227"/>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8" y="226"/>
                  <a:pt x="728" y="226"/>
                  <a:pt x="728" y="226"/>
                </a:cubicBezTo>
                <a:cubicBezTo>
                  <a:pt x="728" y="226"/>
                  <a:pt x="728" y="226"/>
                  <a:pt x="727" y="226"/>
                </a:cubicBezTo>
                <a:cubicBezTo>
                  <a:pt x="726" y="226"/>
                  <a:pt x="727" y="227"/>
                  <a:pt x="732" y="222"/>
                </a:cubicBezTo>
                <a:cubicBezTo>
                  <a:pt x="730" y="224"/>
                  <a:pt x="727" y="226"/>
                  <a:pt x="727" y="226"/>
                </a:cubicBezTo>
                <a:cubicBezTo>
                  <a:pt x="726" y="226"/>
                  <a:pt x="727" y="226"/>
                  <a:pt x="727" y="226"/>
                </a:cubicBezTo>
                <a:cubicBezTo>
                  <a:pt x="727" y="226"/>
                  <a:pt x="728" y="226"/>
                  <a:pt x="728" y="226"/>
                </a:cubicBezTo>
                <a:cubicBezTo>
                  <a:pt x="728" y="226"/>
                  <a:pt x="728"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5" y="223"/>
                  <a:pt x="736" y="229"/>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6" y="229"/>
                  <a:pt x="725" y="223"/>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8" y="226"/>
                  <a:pt x="728" y="226"/>
                  <a:pt x="728" y="226"/>
                </a:cubicBezTo>
                <a:cubicBezTo>
                  <a:pt x="728" y="226"/>
                  <a:pt x="728" y="226"/>
                  <a:pt x="728" y="226"/>
                </a:cubicBezTo>
                <a:cubicBezTo>
                  <a:pt x="728" y="226"/>
                  <a:pt x="727" y="226"/>
                  <a:pt x="727" y="226"/>
                </a:cubicBezTo>
                <a:cubicBezTo>
                  <a:pt x="727" y="226"/>
                  <a:pt x="726" y="226"/>
                  <a:pt x="727" y="226"/>
                </a:cubicBezTo>
                <a:cubicBezTo>
                  <a:pt x="727" y="226"/>
                  <a:pt x="729" y="225"/>
                  <a:pt x="731" y="223"/>
                </a:cubicBezTo>
                <a:cubicBezTo>
                  <a:pt x="730" y="224"/>
                  <a:pt x="730" y="224"/>
                  <a:pt x="730" y="224"/>
                </a:cubicBezTo>
                <a:cubicBezTo>
                  <a:pt x="732" y="222"/>
                  <a:pt x="734" y="221"/>
                  <a:pt x="735" y="219"/>
                </a:cubicBezTo>
                <a:cubicBezTo>
                  <a:pt x="736" y="217"/>
                  <a:pt x="736" y="217"/>
                  <a:pt x="736" y="217"/>
                </a:cubicBezTo>
                <a:cubicBezTo>
                  <a:pt x="736" y="217"/>
                  <a:pt x="736" y="217"/>
                  <a:pt x="736" y="217"/>
                </a:cubicBezTo>
                <a:cubicBezTo>
                  <a:pt x="736" y="217"/>
                  <a:pt x="736" y="217"/>
                  <a:pt x="736" y="217"/>
                </a:cubicBezTo>
                <a:cubicBezTo>
                  <a:pt x="737" y="217"/>
                  <a:pt x="738" y="217"/>
                  <a:pt x="739" y="216"/>
                </a:cubicBezTo>
                <a:cubicBezTo>
                  <a:pt x="741" y="214"/>
                  <a:pt x="743" y="211"/>
                  <a:pt x="746" y="211"/>
                </a:cubicBezTo>
                <a:cubicBezTo>
                  <a:pt x="745" y="208"/>
                  <a:pt x="746" y="206"/>
                  <a:pt x="747" y="204"/>
                </a:cubicBezTo>
                <a:cubicBezTo>
                  <a:pt x="748" y="202"/>
                  <a:pt x="749" y="200"/>
                  <a:pt x="748" y="199"/>
                </a:cubicBezTo>
                <a:cubicBezTo>
                  <a:pt x="751" y="199"/>
                  <a:pt x="754" y="201"/>
                  <a:pt x="753" y="206"/>
                </a:cubicBezTo>
                <a:cubicBezTo>
                  <a:pt x="748" y="207"/>
                  <a:pt x="748" y="209"/>
                  <a:pt x="748" y="210"/>
                </a:cubicBezTo>
                <a:cubicBezTo>
                  <a:pt x="747" y="212"/>
                  <a:pt x="747" y="213"/>
                  <a:pt x="742" y="215"/>
                </a:cubicBezTo>
                <a:cubicBezTo>
                  <a:pt x="743" y="216"/>
                  <a:pt x="742" y="218"/>
                  <a:pt x="741" y="219"/>
                </a:cubicBezTo>
                <a:cubicBezTo>
                  <a:pt x="740" y="221"/>
                  <a:pt x="740" y="223"/>
                  <a:pt x="742" y="224"/>
                </a:cubicBezTo>
                <a:cubicBezTo>
                  <a:pt x="749" y="222"/>
                  <a:pt x="742" y="219"/>
                  <a:pt x="748" y="219"/>
                </a:cubicBezTo>
                <a:cubicBezTo>
                  <a:pt x="748" y="219"/>
                  <a:pt x="749" y="220"/>
                  <a:pt x="748" y="221"/>
                </a:cubicBezTo>
                <a:cubicBezTo>
                  <a:pt x="752" y="219"/>
                  <a:pt x="752" y="223"/>
                  <a:pt x="756" y="220"/>
                </a:cubicBezTo>
                <a:cubicBezTo>
                  <a:pt x="755" y="221"/>
                  <a:pt x="755" y="221"/>
                  <a:pt x="755" y="221"/>
                </a:cubicBezTo>
                <a:cubicBezTo>
                  <a:pt x="759" y="225"/>
                  <a:pt x="760" y="218"/>
                  <a:pt x="764" y="222"/>
                </a:cubicBezTo>
                <a:cubicBezTo>
                  <a:pt x="763" y="218"/>
                  <a:pt x="767" y="219"/>
                  <a:pt x="770" y="217"/>
                </a:cubicBezTo>
                <a:cubicBezTo>
                  <a:pt x="766" y="215"/>
                  <a:pt x="764" y="209"/>
                  <a:pt x="757" y="208"/>
                </a:cubicBezTo>
                <a:cubicBezTo>
                  <a:pt x="756" y="211"/>
                  <a:pt x="756" y="213"/>
                  <a:pt x="752" y="214"/>
                </a:cubicBezTo>
                <a:cubicBezTo>
                  <a:pt x="757" y="214"/>
                  <a:pt x="757" y="214"/>
                  <a:pt x="757" y="214"/>
                </a:cubicBezTo>
                <a:cubicBezTo>
                  <a:pt x="756" y="215"/>
                  <a:pt x="755" y="215"/>
                  <a:pt x="754" y="216"/>
                </a:cubicBezTo>
                <a:cubicBezTo>
                  <a:pt x="753" y="215"/>
                  <a:pt x="751" y="214"/>
                  <a:pt x="750" y="213"/>
                </a:cubicBezTo>
                <a:cubicBezTo>
                  <a:pt x="756" y="212"/>
                  <a:pt x="754" y="208"/>
                  <a:pt x="757" y="205"/>
                </a:cubicBezTo>
                <a:cubicBezTo>
                  <a:pt x="762" y="208"/>
                  <a:pt x="762" y="205"/>
                  <a:pt x="765" y="207"/>
                </a:cubicBezTo>
                <a:cubicBezTo>
                  <a:pt x="764" y="209"/>
                  <a:pt x="767" y="211"/>
                  <a:pt x="770" y="214"/>
                </a:cubicBezTo>
                <a:cubicBezTo>
                  <a:pt x="774" y="216"/>
                  <a:pt x="779" y="218"/>
                  <a:pt x="782" y="219"/>
                </a:cubicBezTo>
                <a:cubicBezTo>
                  <a:pt x="781" y="219"/>
                  <a:pt x="780" y="219"/>
                  <a:pt x="779" y="219"/>
                </a:cubicBezTo>
                <a:cubicBezTo>
                  <a:pt x="774" y="222"/>
                  <a:pt x="782" y="223"/>
                  <a:pt x="783" y="224"/>
                </a:cubicBezTo>
                <a:cubicBezTo>
                  <a:pt x="787" y="222"/>
                  <a:pt x="787" y="222"/>
                  <a:pt x="787" y="222"/>
                </a:cubicBezTo>
                <a:cubicBezTo>
                  <a:pt x="786" y="223"/>
                  <a:pt x="785" y="224"/>
                  <a:pt x="786" y="224"/>
                </a:cubicBezTo>
                <a:cubicBezTo>
                  <a:pt x="792" y="224"/>
                  <a:pt x="792" y="219"/>
                  <a:pt x="797" y="218"/>
                </a:cubicBezTo>
                <a:cubicBezTo>
                  <a:pt x="797" y="221"/>
                  <a:pt x="793" y="225"/>
                  <a:pt x="796" y="226"/>
                </a:cubicBezTo>
                <a:cubicBezTo>
                  <a:pt x="797" y="228"/>
                  <a:pt x="801" y="235"/>
                  <a:pt x="808" y="232"/>
                </a:cubicBezTo>
                <a:cubicBezTo>
                  <a:pt x="808" y="231"/>
                  <a:pt x="810" y="231"/>
                  <a:pt x="812" y="230"/>
                </a:cubicBezTo>
                <a:cubicBezTo>
                  <a:pt x="812" y="230"/>
                  <a:pt x="812" y="230"/>
                  <a:pt x="812" y="231"/>
                </a:cubicBezTo>
                <a:cubicBezTo>
                  <a:pt x="817" y="233"/>
                  <a:pt x="817" y="233"/>
                  <a:pt x="817" y="233"/>
                </a:cubicBezTo>
                <a:cubicBezTo>
                  <a:pt x="812" y="238"/>
                  <a:pt x="808" y="231"/>
                  <a:pt x="804" y="236"/>
                </a:cubicBezTo>
                <a:cubicBezTo>
                  <a:pt x="804" y="240"/>
                  <a:pt x="804" y="240"/>
                  <a:pt x="804" y="240"/>
                </a:cubicBezTo>
                <a:cubicBezTo>
                  <a:pt x="800" y="240"/>
                  <a:pt x="796" y="242"/>
                  <a:pt x="794" y="244"/>
                </a:cubicBezTo>
                <a:cubicBezTo>
                  <a:pt x="799" y="245"/>
                  <a:pt x="800" y="244"/>
                  <a:pt x="806" y="243"/>
                </a:cubicBezTo>
                <a:cubicBezTo>
                  <a:pt x="806" y="246"/>
                  <a:pt x="802" y="248"/>
                  <a:pt x="802" y="248"/>
                </a:cubicBezTo>
                <a:cubicBezTo>
                  <a:pt x="803" y="245"/>
                  <a:pt x="803" y="245"/>
                  <a:pt x="803" y="245"/>
                </a:cubicBezTo>
                <a:cubicBezTo>
                  <a:pt x="796" y="242"/>
                  <a:pt x="793" y="249"/>
                  <a:pt x="784" y="248"/>
                </a:cubicBezTo>
                <a:cubicBezTo>
                  <a:pt x="783" y="248"/>
                  <a:pt x="784" y="248"/>
                  <a:pt x="784" y="247"/>
                </a:cubicBezTo>
                <a:cubicBezTo>
                  <a:pt x="777" y="251"/>
                  <a:pt x="771" y="245"/>
                  <a:pt x="764" y="249"/>
                </a:cubicBezTo>
                <a:cubicBezTo>
                  <a:pt x="766" y="247"/>
                  <a:pt x="766" y="247"/>
                  <a:pt x="766" y="247"/>
                </a:cubicBezTo>
                <a:cubicBezTo>
                  <a:pt x="762" y="249"/>
                  <a:pt x="752" y="252"/>
                  <a:pt x="742" y="254"/>
                </a:cubicBezTo>
                <a:cubicBezTo>
                  <a:pt x="742" y="256"/>
                  <a:pt x="742" y="256"/>
                  <a:pt x="742" y="256"/>
                </a:cubicBezTo>
                <a:cubicBezTo>
                  <a:pt x="743" y="257"/>
                  <a:pt x="739" y="256"/>
                  <a:pt x="738" y="255"/>
                </a:cubicBezTo>
                <a:cubicBezTo>
                  <a:pt x="738" y="255"/>
                  <a:pt x="738" y="255"/>
                  <a:pt x="738" y="255"/>
                </a:cubicBezTo>
                <a:cubicBezTo>
                  <a:pt x="732" y="256"/>
                  <a:pt x="727" y="256"/>
                  <a:pt x="722" y="255"/>
                </a:cubicBezTo>
                <a:cubicBezTo>
                  <a:pt x="723" y="257"/>
                  <a:pt x="725" y="258"/>
                  <a:pt x="727" y="259"/>
                </a:cubicBezTo>
                <a:cubicBezTo>
                  <a:pt x="729" y="258"/>
                  <a:pt x="738" y="262"/>
                  <a:pt x="737" y="257"/>
                </a:cubicBezTo>
                <a:cubicBezTo>
                  <a:pt x="741" y="261"/>
                  <a:pt x="748" y="259"/>
                  <a:pt x="751" y="261"/>
                </a:cubicBezTo>
                <a:cubicBezTo>
                  <a:pt x="746" y="257"/>
                  <a:pt x="755" y="257"/>
                  <a:pt x="756" y="255"/>
                </a:cubicBezTo>
                <a:cubicBezTo>
                  <a:pt x="757" y="258"/>
                  <a:pt x="764" y="256"/>
                  <a:pt x="763" y="259"/>
                </a:cubicBezTo>
                <a:cubicBezTo>
                  <a:pt x="764" y="260"/>
                  <a:pt x="760" y="256"/>
                  <a:pt x="758" y="258"/>
                </a:cubicBezTo>
                <a:cubicBezTo>
                  <a:pt x="752" y="261"/>
                  <a:pt x="768" y="263"/>
                  <a:pt x="760" y="265"/>
                </a:cubicBezTo>
                <a:cubicBezTo>
                  <a:pt x="769" y="263"/>
                  <a:pt x="781" y="265"/>
                  <a:pt x="790" y="262"/>
                </a:cubicBezTo>
                <a:cubicBezTo>
                  <a:pt x="785" y="260"/>
                  <a:pt x="785" y="260"/>
                  <a:pt x="785" y="260"/>
                </a:cubicBezTo>
                <a:cubicBezTo>
                  <a:pt x="789" y="261"/>
                  <a:pt x="798" y="260"/>
                  <a:pt x="798" y="262"/>
                </a:cubicBezTo>
                <a:cubicBezTo>
                  <a:pt x="796" y="263"/>
                  <a:pt x="792" y="263"/>
                  <a:pt x="788" y="263"/>
                </a:cubicBezTo>
                <a:cubicBezTo>
                  <a:pt x="788" y="267"/>
                  <a:pt x="797" y="263"/>
                  <a:pt x="798" y="266"/>
                </a:cubicBezTo>
                <a:cubicBezTo>
                  <a:pt x="801" y="264"/>
                  <a:pt x="805" y="261"/>
                  <a:pt x="809" y="259"/>
                </a:cubicBezTo>
                <a:cubicBezTo>
                  <a:pt x="804" y="259"/>
                  <a:pt x="804" y="259"/>
                  <a:pt x="804" y="259"/>
                </a:cubicBezTo>
                <a:cubicBezTo>
                  <a:pt x="807" y="256"/>
                  <a:pt x="817" y="259"/>
                  <a:pt x="824" y="260"/>
                </a:cubicBezTo>
                <a:cubicBezTo>
                  <a:pt x="820" y="266"/>
                  <a:pt x="813" y="260"/>
                  <a:pt x="805" y="262"/>
                </a:cubicBezTo>
                <a:cubicBezTo>
                  <a:pt x="800" y="265"/>
                  <a:pt x="809" y="268"/>
                  <a:pt x="803" y="269"/>
                </a:cubicBezTo>
                <a:cubicBezTo>
                  <a:pt x="805" y="271"/>
                  <a:pt x="808" y="271"/>
                  <a:pt x="810" y="269"/>
                </a:cubicBezTo>
                <a:cubicBezTo>
                  <a:pt x="812" y="270"/>
                  <a:pt x="812" y="270"/>
                  <a:pt x="812" y="270"/>
                </a:cubicBezTo>
                <a:cubicBezTo>
                  <a:pt x="807" y="275"/>
                  <a:pt x="797" y="274"/>
                  <a:pt x="789" y="279"/>
                </a:cubicBezTo>
                <a:cubicBezTo>
                  <a:pt x="790" y="278"/>
                  <a:pt x="790" y="277"/>
                  <a:pt x="791" y="277"/>
                </a:cubicBezTo>
                <a:cubicBezTo>
                  <a:pt x="785" y="275"/>
                  <a:pt x="780" y="274"/>
                  <a:pt x="774" y="275"/>
                </a:cubicBezTo>
                <a:cubicBezTo>
                  <a:pt x="777" y="277"/>
                  <a:pt x="778" y="276"/>
                  <a:pt x="780" y="276"/>
                </a:cubicBezTo>
                <a:cubicBezTo>
                  <a:pt x="780" y="277"/>
                  <a:pt x="775" y="277"/>
                  <a:pt x="772" y="279"/>
                </a:cubicBezTo>
                <a:cubicBezTo>
                  <a:pt x="778" y="280"/>
                  <a:pt x="773" y="282"/>
                  <a:pt x="776" y="283"/>
                </a:cubicBezTo>
                <a:cubicBezTo>
                  <a:pt x="773" y="284"/>
                  <a:pt x="770" y="283"/>
                  <a:pt x="766" y="282"/>
                </a:cubicBezTo>
                <a:cubicBezTo>
                  <a:pt x="764" y="280"/>
                  <a:pt x="768" y="280"/>
                  <a:pt x="768" y="277"/>
                </a:cubicBezTo>
                <a:cubicBezTo>
                  <a:pt x="763" y="278"/>
                  <a:pt x="762" y="272"/>
                  <a:pt x="756" y="274"/>
                </a:cubicBezTo>
                <a:cubicBezTo>
                  <a:pt x="764" y="276"/>
                  <a:pt x="753" y="280"/>
                  <a:pt x="749" y="281"/>
                </a:cubicBezTo>
                <a:cubicBezTo>
                  <a:pt x="751" y="281"/>
                  <a:pt x="751" y="281"/>
                  <a:pt x="751" y="281"/>
                </a:cubicBezTo>
                <a:cubicBezTo>
                  <a:pt x="747" y="284"/>
                  <a:pt x="745" y="284"/>
                  <a:pt x="743" y="280"/>
                </a:cubicBezTo>
                <a:cubicBezTo>
                  <a:pt x="747" y="280"/>
                  <a:pt x="751" y="281"/>
                  <a:pt x="750" y="278"/>
                </a:cubicBezTo>
                <a:cubicBezTo>
                  <a:pt x="748" y="278"/>
                  <a:pt x="745" y="278"/>
                  <a:pt x="742" y="278"/>
                </a:cubicBezTo>
                <a:cubicBezTo>
                  <a:pt x="745" y="276"/>
                  <a:pt x="745" y="276"/>
                  <a:pt x="745" y="276"/>
                </a:cubicBezTo>
                <a:cubicBezTo>
                  <a:pt x="741" y="276"/>
                  <a:pt x="737" y="275"/>
                  <a:pt x="733" y="274"/>
                </a:cubicBezTo>
                <a:cubicBezTo>
                  <a:pt x="730" y="276"/>
                  <a:pt x="726" y="279"/>
                  <a:pt x="722" y="282"/>
                </a:cubicBezTo>
                <a:cubicBezTo>
                  <a:pt x="720" y="279"/>
                  <a:pt x="714" y="279"/>
                  <a:pt x="709" y="278"/>
                </a:cubicBezTo>
                <a:cubicBezTo>
                  <a:pt x="710" y="278"/>
                  <a:pt x="711" y="278"/>
                  <a:pt x="712" y="278"/>
                </a:cubicBezTo>
                <a:cubicBezTo>
                  <a:pt x="708" y="275"/>
                  <a:pt x="702" y="272"/>
                  <a:pt x="695" y="267"/>
                </a:cubicBezTo>
                <a:cubicBezTo>
                  <a:pt x="691" y="264"/>
                  <a:pt x="688" y="261"/>
                  <a:pt x="685" y="257"/>
                </a:cubicBezTo>
                <a:cubicBezTo>
                  <a:pt x="682" y="254"/>
                  <a:pt x="680" y="252"/>
                  <a:pt x="679" y="251"/>
                </a:cubicBezTo>
                <a:cubicBezTo>
                  <a:pt x="678" y="248"/>
                  <a:pt x="681" y="252"/>
                  <a:pt x="686" y="256"/>
                </a:cubicBezTo>
                <a:cubicBezTo>
                  <a:pt x="688" y="258"/>
                  <a:pt x="691" y="260"/>
                  <a:pt x="693" y="261"/>
                </a:cubicBezTo>
                <a:cubicBezTo>
                  <a:pt x="696" y="262"/>
                  <a:pt x="698" y="263"/>
                  <a:pt x="700" y="264"/>
                </a:cubicBezTo>
                <a:cubicBezTo>
                  <a:pt x="704" y="265"/>
                  <a:pt x="707" y="265"/>
                  <a:pt x="706" y="263"/>
                </a:cubicBezTo>
                <a:cubicBezTo>
                  <a:pt x="706" y="262"/>
                  <a:pt x="704" y="261"/>
                  <a:pt x="702" y="259"/>
                </a:cubicBezTo>
                <a:cubicBezTo>
                  <a:pt x="699" y="256"/>
                  <a:pt x="695" y="253"/>
                  <a:pt x="691" y="245"/>
                </a:cubicBezTo>
                <a:cubicBezTo>
                  <a:pt x="687" y="239"/>
                  <a:pt x="686" y="234"/>
                  <a:pt x="685" y="230"/>
                </a:cubicBezTo>
                <a:cubicBezTo>
                  <a:pt x="684" y="228"/>
                  <a:pt x="684" y="227"/>
                  <a:pt x="683" y="226"/>
                </a:cubicBezTo>
                <a:cubicBezTo>
                  <a:pt x="683" y="225"/>
                  <a:pt x="682" y="224"/>
                  <a:pt x="682" y="223"/>
                </a:cubicBezTo>
                <a:cubicBezTo>
                  <a:pt x="682" y="222"/>
                  <a:pt x="681" y="221"/>
                  <a:pt x="681" y="221"/>
                </a:cubicBezTo>
                <a:cubicBezTo>
                  <a:pt x="680" y="221"/>
                  <a:pt x="680" y="221"/>
                  <a:pt x="680" y="221"/>
                </a:cubicBezTo>
                <a:cubicBezTo>
                  <a:pt x="679" y="220"/>
                  <a:pt x="679" y="220"/>
                  <a:pt x="679" y="220"/>
                </a:cubicBezTo>
                <a:cubicBezTo>
                  <a:pt x="679" y="220"/>
                  <a:pt x="679" y="220"/>
                  <a:pt x="679" y="220"/>
                </a:cubicBezTo>
                <a:cubicBezTo>
                  <a:pt x="679" y="220"/>
                  <a:pt x="679" y="220"/>
                  <a:pt x="679" y="220"/>
                </a:cubicBezTo>
                <a:cubicBezTo>
                  <a:pt x="679" y="220"/>
                  <a:pt x="679" y="220"/>
                  <a:pt x="679" y="220"/>
                </a:cubicBezTo>
                <a:cubicBezTo>
                  <a:pt x="679" y="220"/>
                  <a:pt x="679" y="220"/>
                  <a:pt x="679" y="220"/>
                </a:cubicBezTo>
                <a:cubicBezTo>
                  <a:pt x="679" y="221"/>
                  <a:pt x="680" y="213"/>
                  <a:pt x="679" y="216"/>
                </a:cubicBezTo>
                <a:cubicBezTo>
                  <a:pt x="679" y="216"/>
                  <a:pt x="679" y="216"/>
                  <a:pt x="679" y="216"/>
                </a:cubicBezTo>
                <a:cubicBezTo>
                  <a:pt x="679" y="216"/>
                  <a:pt x="679" y="216"/>
                  <a:pt x="679" y="216"/>
                </a:cubicBezTo>
                <a:cubicBezTo>
                  <a:pt x="679" y="216"/>
                  <a:pt x="679" y="216"/>
                  <a:pt x="679" y="216"/>
                </a:cubicBezTo>
                <a:cubicBezTo>
                  <a:pt x="679" y="216"/>
                  <a:pt x="679" y="216"/>
                  <a:pt x="679" y="216"/>
                </a:cubicBezTo>
                <a:cubicBezTo>
                  <a:pt x="679" y="214"/>
                  <a:pt x="678" y="212"/>
                  <a:pt x="678" y="209"/>
                </a:cubicBezTo>
                <a:cubicBezTo>
                  <a:pt x="678" y="209"/>
                  <a:pt x="679" y="210"/>
                  <a:pt x="680" y="209"/>
                </a:cubicBezTo>
                <a:cubicBezTo>
                  <a:pt x="682" y="204"/>
                  <a:pt x="682" y="202"/>
                  <a:pt x="683" y="199"/>
                </a:cubicBezTo>
                <a:cubicBezTo>
                  <a:pt x="683" y="197"/>
                  <a:pt x="683" y="194"/>
                  <a:pt x="685" y="191"/>
                </a:cubicBezTo>
                <a:cubicBezTo>
                  <a:pt x="683" y="193"/>
                  <a:pt x="681" y="195"/>
                  <a:pt x="679" y="198"/>
                </a:cubicBezTo>
                <a:cubicBezTo>
                  <a:pt x="678" y="201"/>
                  <a:pt x="677" y="204"/>
                  <a:pt x="677" y="206"/>
                </a:cubicBezTo>
                <a:cubicBezTo>
                  <a:pt x="676" y="203"/>
                  <a:pt x="678" y="198"/>
                  <a:pt x="681" y="194"/>
                </a:cubicBezTo>
                <a:cubicBezTo>
                  <a:pt x="684" y="189"/>
                  <a:pt x="687" y="186"/>
                  <a:pt x="688" y="183"/>
                </a:cubicBezTo>
                <a:cubicBezTo>
                  <a:pt x="688" y="187"/>
                  <a:pt x="690" y="185"/>
                  <a:pt x="693" y="182"/>
                </a:cubicBezTo>
                <a:cubicBezTo>
                  <a:pt x="696" y="180"/>
                  <a:pt x="698" y="177"/>
                  <a:pt x="697" y="180"/>
                </a:cubicBezTo>
                <a:cubicBezTo>
                  <a:pt x="703" y="177"/>
                  <a:pt x="707" y="173"/>
                  <a:pt x="710" y="169"/>
                </a:cubicBezTo>
                <a:cubicBezTo>
                  <a:pt x="714" y="166"/>
                  <a:pt x="716" y="162"/>
                  <a:pt x="717" y="159"/>
                </a:cubicBezTo>
                <a:cubicBezTo>
                  <a:pt x="721" y="160"/>
                  <a:pt x="724" y="158"/>
                  <a:pt x="726" y="156"/>
                </a:cubicBezTo>
                <a:cubicBezTo>
                  <a:pt x="729" y="154"/>
                  <a:pt x="732" y="151"/>
                  <a:pt x="737" y="151"/>
                </a:cubicBezTo>
                <a:cubicBezTo>
                  <a:pt x="735" y="151"/>
                  <a:pt x="733" y="153"/>
                  <a:pt x="731" y="154"/>
                </a:cubicBezTo>
                <a:cubicBezTo>
                  <a:pt x="728" y="160"/>
                  <a:pt x="741" y="151"/>
                  <a:pt x="735" y="158"/>
                </a:cubicBezTo>
                <a:cubicBezTo>
                  <a:pt x="736" y="156"/>
                  <a:pt x="734" y="156"/>
                  <a:pt x="733" y="157"/>
                </a:cubicBezTo>
                <a:cubicBezTo>
                  <a:pt x="730" y="159"/>
                  <a:pt x="728" y="162"/>
                  <a:pt x="730" y="164"/>
                </a:cubicBezTo>
                <a:cubicBezTo>
                  <a:pt x="733" y="163"/>
                  <a:pt x="736" y="163"/>
                  <a:pt x="738" y="163"/>
                </a:cubicBezTo>
                <a:cubicBezTo>
                  <a:pt x="736" y="165"/>
                  <a:pt x="736" y="165"/>
                  <a:pt x="736" y="165"/>
                </a:cubicBezTo>
                <a:cubicBezTo>
                  <a:pt x="741" y="165"/>
                  <a:pt x="745" y="164"/>
                  <a:pt x="749" y="164"/>
                </a:cubicBezTo>
                <a:cubicBezTo>
                  <a:pt x="749" y="163"/>
                  <a:pt x="747" y="163"/>
                  <a:pt x="747" y="163"/>
                </a:cubicBezTo>
                <a:cubicBezTo>
                  <a:pt x="759" y="159"/>
                  <a:pt x="771" y="151"/>
                  <a:pt x="782" y="148"/>
                </a:cubicBezTo>
                <a:cubicBezTo>
                  <a:pt x="779" y="136"/>
                  <a:pt x="805" y="134"/>
                  <a:pt x="810" y="124"/>
                </a:cubicBezTo>
                <a:cubicBezTo>
                  <a:pt x="809" y="128"/>
                  <a:pt x="810" y="134"/>
                  <a:pt x="812" y="136"/>
                </a:cubicBezTo>
                <a:cubicBezTo>
                  <a:pt x="810" y="137"/>
                  <a:pt x="808" y="142"/>
                  <a:pt x="804" y="143"/>
                </a:cubicBezTo>
                <a:cubicBezTo>
                  <a:pt x="803" y="141"/>
                  <a:pt x="797" y="141"/>
                  <a:pt x="799" y="138"/>
                </a:cubicBezTo>
                <a:cubicBezTo>
                  <a:pt x="789" y="144"/>
                  <a:pt x="803" y="142"/>
                  <a:pt x="801" y="147"/>
                </a:cubicBezTo>
                <a:cubicBezTo>
                  <a:pt x="813" y="142"/>
                  <a:pt x="818" y="133"/>
                  <a:pt x="824" y="128"/>
                </a:cubicBezTo>
                <a:cubicBezTo>
                  <a:pt x="825" y="129"/>
                  <a:pt x="825" y="129"/>
                  <a:pt x="825" y="129"/>
                </a:cubicBezTo>
                <a:cubicBezTo>
                  <a:pt x="830" y="124"/>
                  <a:pt x="830" y="124"/>
                  <a:pt x="830" y="124"/>
                </a:cubicBezTo>
                <a:cubicBezTo>
                  <a:pt x="825" y="125"/>
                  <a:pt x="823" y="119"/>
                  <a:pt x="829" y="119"/>
                </a:cubicBezTo>
                <a:cubicBezTo>
                  <a:pt x="829" y="120"/>
                  <a:pt x="829" y="120"/>
                  <a:pt x="829" y="120"/>
                </a:cubicBezTo>
                <a:cubicBezTo>
                  <a:pt x="833" y="121"/>
                  <a:pt x="838" y="115"/>
                  <a:pt x="843" y="114"/>
                </a:cubicBezTo>
                <a:cubicBezTo>
                  <a:pt x="843" y="112"/>
                  <a:pt x="843" y="111"/>
                  <a:pt x="843" y="109"/>
                </a:cubicBezTo>
                <a:cubicBezTo>
                  <a:pt x="846" y="108"/>
                  <a:pt x="847" y="111"/>
                  <a:pt x="849" y="114"/>
                </a:cubicBezTo>
                <a:cubicBezTo>
                  <a:pt x="838" y="157"/>
                  <a:pt x="838" y="157"/>
                  <a:pt x="838" y="157"/>
                </a:cubicBezTo>
                <a:cubicBezTo>
                  <a:pt x="839" y="156"/>
                  <a:pt x="841" y="155"/>
                  <a:pt x="842" y="154"/>
                </a:cubicBezTo>
                <a:cubicBezTo>
                  <a:pt x="841" y="152"/>
                  <a:pt x="839" y="151"/>
                  <a:pt x="836" y="151"/>
                </a:cubicBezTo>
                <a:cubicBezTo>
                  <a:pt x="834" y="151"/>
                  <a:pt x="831" y="151"/>
                  <a:pt x="828" y="151"/>
                </a:cubicBezTo>
                <a:cubicBezTo>
                  <a:pt x="829" y="150"/>
                  <a:pt x="828" y="147"/>
                  <a:pt x="827" y="146"/>
                </a:cubicBezTo>
                <a:cubicBezTo>
                  <a:pt x="826" y="144"/>
                  <a:pt x="825" y="142"/>
                  <a:pt x="828" y="142"/>
                </a:cubicBezTo>
                <a:cubicBezTo>
                  <a:pt x="825" y="142"/>
                  <a:pt x="822" y="145"/>
                  <a:pt x="819" y="147"/>
                </a:cubicBezTo>
                <a:cubicBezTo>
                  <a:pt x="816" y="149"/>
                  <a:pt x="814" y="150"/>
                  <a:pt x="811" y="144"/>
                </a:cubicBezTo>
                <a:cubicBezTo>
                  <a:pt x="815" y="142"/>
                  <a:pt x="815" y="142"/>
                  <a:pt x="815" y="142"/>
                </a:cubicBezTo>
                <a:cubicBezTo>
                  <a:pt x="810" y="140"/>
                  <a:pt x="804" y="140"/>
                  <a:pt x="799" y="139"/>
                </a:cubicBezTo>
                <a:cubicBezTo>
                  <a:pt x="796" y="139"/>
                  <a:pt x="793" y="139"/>
                  <a:pt x="791" y="139"/>
                </a:cubicBezTo>
                <a:cubicBezTo>
                  <a:pt x="791" y="139"/>
                  <a:pt x="790" y="138"/>
                  <a:pt x="789" y="138"/>
                </a:cubicBezTo>
                <a:cubicBezTo>
                  <a:pt x="788" y="138"/>
                  <a:pt x="787" y="137"/>
                  <a:pt x="786" y="137"/>
                </a:cubicBezTo>
                <a:cubicBezTo>
                  <a:pt x="785" y="137"/>
                  <a:pt x="784" y="136"/>
                  <a:pt x="784" y="136"/>
                </a:cubicBezTo>
                <a:cubicBezTo>
                  <a:pt x="787" y="131"/>
                  <a:pt x="784" y="128"/>
                  <a:pt x="780" y="124"/>
                </a:cubicBezTo>
                <a:cubicBezTo>
                  <a:pt x="776" y="121"/>
                  <a:pt x="771" y="117"/>
                  <a:pt x="771" y="112"/>
                </a:cubicBezTo>
                <a:cubicBezTo>
                  <a:pt x="771" y="114"/>
                  <a:pt x="766" y="114"/>
                  <a:pt x="765" y="115"/>
                </a:cubicBezTo>
                <a:cubicBezTo>
                  <a:pt x="764" y="114"/>
                  <a:pt x="763" y="112"/>
                  <a:pt x="760" y="114"/>
                </a:cubicBezTo>
                <a:cubicBezTo>
                  <a:pt x="765" y="117"/>
                  <a:pt x="755" y="124"/>
                  <a:pt x="765" y="121"/>
                </a:cubicBezTo>
                <a:cubicBezTo>
                  <a:pt x="759" y="127"/>
                  <a:pt x="752" y="132"/>
                  <a:pt x="742" y="130"/>
                </a:cubicBezTo>
                <a:cubicBezTo>
                  <a:pt x="743" y="126"/>
                  <a:pt x="743" y="126"/>
                  <a:pt x="743" y="126"/>
                </a:cubicBezTo>
                <a:cubicBezTo>
                  <a:pt x="751" y="128"/>
                  <a:pt x="751" y="128"/>
                  <a:pt x="751" y="128"/>
                </a:cubicBezTo>
                <a:cubicBezTo>
                  <a:pt x="750" y="125"/>
                  <a:pt x="755" y="126"/>
                  <a:pt x="757" y="125"/>
                </a:cubicBezTo>
                <a:cubicBezTo>
                  <a:pt x="742" y="120"/>
                  <a:pt x="760" y="115"/>
                  <a:pt x="744" y="113"/>
                </a:cubicBezTo>
                <a:cubicBezTo>
                  <a:pt x="742" y="116"/>
                  <a:pt x="744" y="115"/>
                  <a:pt x="739" y="115"/>
                </a:cubicBezTo>
                <a:cubicBezTo>
                  <a:pt x="741" y="115"/>
                  <a:pt x="742" y="113"/>
                  <a:pt x="739" y="112"/>
                </a:cubicBezTo>
                <a:cubicBezTo>
                  <a:pt x="735" y="115"/>
                  <a:pt x="735" y="115"/>
                  <a:pt x="735" y="115"/>
                </a:cubicBezTo>
                <a:cubicBezTo>
                  <a:pt x="731" y="107"/>
                  <a:pt x="745" y="112"/>
                  <a:pt x="741" y="106"/>
                </a:cubicBezTo>
                <a:cubicBezTo>
                  <a:pt x="748" y="104"/>
                  <a:pt x="759" y="104"/>
                  <a:pt x="758" y="98"/>
                </a:cubicBezTo>
                <a:cubicBezTo>
                  <a:pt x="748" y="95"/>
                  <a:pt x="747" y="107"/>
                  <a:pt x="737" y="103"/>
                </a:cubicBezTo>
                <a:cubicBezTo>
                  <a:pt x="736" y="100"/>
                  <a:pt x="736" y="100"/>
                  <a:pt x="736" y="100"/>
                </a:cubicBezTo>
                <a:cubicBezTo>
                  <a:pt x="732" y="101"/>
                  <a:pt x="731" y="105"/>
                  <a:pt x="728" y="107"/>
                </a:cubicBezTo>
                <a:cubicBezTo>
                  <a:pt x="728" y="106"/>
                  <a:pt x="728" y="105"/>
                  <a:pt x="725" y="104"/>
                </a:cubicBezTo>
                <a:cubicBezTo>
                  <a:pt x="718" y="109"/>
                  <a:pt x="714" y="109"/>
                  <a:pt x="707" y="115"/>
                </a:cubicBezTo>
                <a:cubicBezTo>
                  <a:pt x="723" y="112"/>
                  <a:pt x="720" y="120"/>
                  <a:pt x="737" y="118"/>
                </a:cubicBezTo>
                <a:cubicBezTo>
                  <a:pt x="734" y="119"/>
                  <a:pt x="723" y="119"/>
                  <a:pt x="721" y="125"/>
                </a:cubicBezTo>
                <a:cubicBezTo>
                  <a:pt x="722" y="121"/>
                  <a:pt x="722" y="121"/>
                  <a:pt x="722" y="121"/>
                </a:cubicBezTo>
                <a:cubicBezTo>
                  <a:pt x="716" y="123"/>
                  <a:pt x="711" y="124"/>
                  <a:pt x="705" y="122"/>
                </a:cubicBezTo>
                <a:cubicBezTo>
                  <a:pt x="709" y="120"/>
                  <a:pt x="709" y="120"/>
                  <a:pt x="709" y="120"/>
                </a:cubicBezTo>
                <a:cubicBezTo>
                  <a:pt x="700" y="122"/>
                  <a:pt x="695" y="113"/>
                  <a:pt x="687" y="119"/>
                </a:cubicBezTo>
                <a:cubicBezTo>
                  <a:pt x="690" y="120"/>
                  <a:pt x="692" y="120"/>
                  <a:pt x="693" y="119"/>
                </a:cubicBezTo>
                <a:cubicBezTo>
                  <a:pt x="689" y="121"/>
                  <a:pt x="683" y="120"/>
                  <a:pt x="678" y="119"/>
                </a:cubicBezTo>
                <a:cubicBezTo>
                  <a:pt x="668" y="125"/>
                  <a:pt x="668" y="125"/>
                  <a:pt x="668" y="125"/>
                </a:cubicBezTo>
                <a:cubicBezTo>
                  <a:pt x="668" y="123"/>
                  <a:pt x="661" y="123"/>
                  <a:pt x="665" y="120"/>
                </a:cubicBezTo>
                <a:cubicBezTo>
                  <a:pt x="657" y="116"/>
                  <a:pt x="654" y="122"/>
                  <a:pt x="649" y="123"/>
                </a:cubicBezTo>
                <a:cubicBezTo>
                  <a:pt x="642" y="118"/>
                  <a:pt x="656" y="121"/>
                  <a:pt x="657" y="116"/>
                </a:cubicBezTo>
                <a:cubicBezTo>
                  <a:pt x="647" y="113"/>
                  <a:pt x="635" y="114"/>
                  <a:pt x="629" y="118"/>
                </a:cubicBezTo>
                <a:cubicBezTo>
                  <a:pt x="631" y="119"/>
                  <a:pt x="632" y="120"/>
                  <a:pt x="632" y="121"/>
                </a:cubicBezTo>
                <a:cubicBezTo>
                  <a:pt x="632" y="119"/>
                  <a:pt x="628" y="120"/>
                  <a:pt x="625" y="119"/>
                </a:cubicBezTo>
                <a:cubicBezTo>
                  <a:pt x="623" y="122"/>
                  <a:pt x="623" y="122"/>
                  <a:pt x="623" y="122"/>
                </a:cubicBezTo>
                <a:cubicBezTo>
                  <a:pt x="619" y="120"/>
                  <a:pt x="620" y="118"/>
                  <a:pt x="624" y="117"/>
                </a:cubicBezTo>
                <a:cubicBezTo>
                  <a:pt x="620" y="116"/>
                  <a:pt x="615" y="121"/>
                  <a:pt x="611" y="117"/>
                </a:cubicBezTo>
                <a:cubicBezTo>
                  <a:pt x="618" y="114"/>
                  <a:pt x="626" y="117"/>
                  <a:pt x="630" y="115"/>
                </a:cubicBezTo>
                <a:cubicBezTo>
                  <a:pt x="616" y="117"/>
                  <a:pt x="616" y="106"/>
                  <a:pt x="599" y="109"/>
                </a:cubicBezTo>
                <a:cubicBezTo>
                  <a:pt x="599" y="108"/>
                  <a:pt x="602" y="105"/>
                  <a:pt x="598" y="105"/>
                </a:cubicBezTo>
                <a:cubicBezTo>
                  <a:pt x="590" y="106"/>
                  <a:pt x="596" y="111"/>
                  <a:pt x="593" y="113"/>
                </a:cubicBezTo>
                <a:cubicBezTo>
                  <a:pt x="599" y="112"/>
                  <a:pt x="602" y="114"/>
                  <a:pt x="605" y="117"/>
                </a:cubicBezTo>
                <a:cubicBezTo>
                  <a:pt x="604" y="120"/>
                  <a:pt x="604" y="120"/>
                  <a:pt x="604" y="120"/>
                </a:cubicBezTo>
                <a:cubicBezTo>
                  <a:pt x="604" y="118"/>
                  <a:pt x="600" y="118"/>
                  <a:pt x="599" y="117"/>
                </a:cubicBezTo>
                <a:cubicBezTo>
                  <a:pt x="598" y="122"/>
                  <a:pt x="598" y="122"/>
                  <a:pt x="598" y="122"/>
                </a:cubicBezTo>
                <a:cubicBezTo>
                  <a:pt x="598" y="117"/>
                  <a:pt x="592" y="112"/>
                  <a:pt x="588" y="114"/>
                </a:cubicBezTo>
                <a:cubicBezTo>
                  <a:pt x="592" y="118"/>
                  <a:pt x="591" y="118"/>
                  <a:pt x="592" y="123"/>
                </a:cubicBezTo>
                <a:cubicBezTo>
                  <a:pt x="585" y="129"/>
                  <a:pt x="585" y="118"/>
                  <a:pt x="577" y="123"/>
                </a:cubicBezTo>
                <a:cubicBezTo>
                  <a:pt x="577" y="122"/>
                  <a:pt x="584" y="121"/>
                  <a:pt x="578" y="119"/>
                </a:cubicBezTo>
                <a:cubicBezTo>
                  <a:pt x="574" y="119"/>
                  <a:pt x="574" y="123"/>
                  <a:pt x="571" y="124"/>
                </a:cubicBezTo>
                <a:cubicBezTo>
                  <a:pt x="575" y="120"/>
                  <a:pt x="574" y="117"/>
                  <a:pt x="578" y="112"/>
                </a:cubicBezTo>
                <a:cubicBezTo>
                  <a:pt x="586" y="112"/>
                  <a:pt x="581" y="112"/>
                  <a:pt x="590" y="111"/>
                </a:cubicBezTo>
                <a:cubicBezTo>
                  <a:pt x="583" y="107"/>
                  <a:pt x="583" y="107"/>
                  <a:pt x="583" y="107"/>
                </a:cubicBezTo>
                <a:cubicBezTo>
                  <a:pt x="590" y="106"/>
                  <a:pt x="588" y="102"/>
                  <a:pt x="589" y="101"/>
                </a:cubicBezTo>
                <a:cubicBezTo>
                  <a:pt x="577" y="96"/>
                  <a:pt x="580" y="107"/>
                  <a:pt x="572" y="105"/>
                </a:cubicBezTo>
                <a:cubicBezTo>
                  <a:pt x="568" y="108"/>
                  <a:pt x="579" y="106"/>
                  <a:pt x="573" y="109"/>
                </a:cubicBezTo>
                <a:cubicBezTo>
                  <a:pt x="566" y="108"/>
                  <a:pt x="571" y="111"/>
                  <a:pt x="563" y="113"/>
                </a:cubicBezTo>
                <a:cubicBezTo>
                  <a:pt x="564" y="111"/>
                  <a:pt x="564" y="111"/>
                  <a:pt x="564" y="111"/>
                </a:cubicBezTo>
                <a:cubicBezTo>
                  <a:pt x="562" y="108"/>
                  <a:pt x="559" y="111"/>
                  <a:pt x="556" y="111"/>
                </a:cubicBezTo>
                <a:cubicBezTo>
                  <a:pt x="553" y="112"/>
                  <a:pt x="559" y="126"/>
                  <a:pt x="546" y="125"/>
                </a:cubicBezTo>
                <a:cubicBezTo>
                  <a:pt x="546" y="124"/>
                  <a:pt x="547" y="123"/>
                  <a:pt x="547" y="123"/>
                </a:cubicBezTo>
                <a:cubicBezTo>
                  <a:pt x="552" y="112"/>
                  <a:pt x="557" y="100"/>
                  <a:pt x="562" y="89"/>
                </a:cubicBezTo>
                <a:cubicBezTo>
                  <a:pt x="556" y="88"/>
                  <a:pt x="549" y="88"/>
                  <a:pt x="541" y="87"/>
                </a:cubicBezTo>
                <a:cubicBezTo>
                  <a:pt x="534" y="85"/>
                  <a:pt x="527" y="83"/>
                  <a:pt x="519" y="81"/>
                </a:cubicBezTo>
                <a:cubicBezTo>
                  <a:pt x="517" y="74"/>
                  <a:pt x="531" y="77"/>
                  <a:pt x="530" y="74"/>
                </a:cubicBezTo>
                <a:cubicBezTo>
                  <a:pt x="537" y="76"/>
                  <a:pt x="537" y="76"/>
                  <a:pt x="537" y="76"/>
                </a:cubicBezTo>
                <a:cubicBezTo>
                  <a:pt x="536" y="79"/>
                  <a:pt x="522" y="75"/>
                  <a:pt x="528" y="81"/>
                </a:cubicBezTo>
                <a:cubicBezTo>
                  <a:pt x="540" y="81"/>
                  <a:pt x="546" y="84"/>
                  <a:pt x="557" y="79"/>
                </a:cubicBezTo>
                <a:cubicBezTo>
                  <a:pt x="554" y="72"/>
                  <a:pt x="542" y="79"/>
                  <a:pt x="535" y="73"/>
                </a:cubicBezTo>
                <a:cubicBezTo>
                  <a:pt x="538" y="74"/>
                  <a:pt x="541" y="73"/>
                  <a:pt x="544" y="73"/>
                </a:cubicBezTo>
                <a:cubicBezTo>
                  <a:pt x="537" y="71"/>
                  <a:pt x="530" y="69"/>
                  <a:pt x="522" y="67"/>
                </a:cubicBezTo>
                <a:cubicBezTo>
                  <a:pt x="520" y="69"/>
                  <a:pt x="520" y="69"/>
                  <a:pt x="520" y="69"/>
                </a:cubicBezTo>
                <a:cubicBezTo>
                  <a:pt x="525" y="70"/>
                  <a:pt x="529" y="71"/>
                  <a:pt x="529" y="71"/>
                </a:cubicBezTo>
                <a:cubicBezTo>
                  <a:pt x="522" y="70"/>
                  <a:pt x="516" y="73"/>
                  <a:pt x="515" y="78"/>
                </a:cubicBezTo>
                <a:cubicBezTo>
                  <a:pt x="516" y="78"/>
                  <a:pt x="516" y="78"/>
                  <a:pt x="516" y="78"/>
                </a:cubicBezTo>
                <a:cubicBezTo>
                  <a:pt x="513" y="80"/>
                  <a:pt x="513" y="80"/>
                  <a:pt x="513" y="80"/>
                </a:cubicBezTo>
                <a:lnTo>
                  <a:pt x="508" y="78"/>
                </a:lnTo>
                <a:close/>
                <a:moveTo>
                  <a:pt x="779" y="184"/>
                </a:moveTo>
                <a:cubicBezTo>
                  <a:pt x="779" y="184"/>
                  <a:pt x="779" y="185"/>
                  <a:pt x="779" y="185"/>
                </a:cubicBezTo>
                <a:cubicBezTo>
                  <a:pt x="791" y="170"/>
                  <a:pt x="803" y="163"/>
                  <a:pt x="812" y="160"/>
                </a:cubicBezTo>
                <a:cubicBezTo>
                  <a:pt x="809" y="157"/>
                  <a:pt x="800" y="157"/>
                  <a:pt x="796" y="157"/>
                </a:cubicBezTo>
                <a:cubicBezTo>
                  <a:pt x="798" y="152"/>
                  <a:pt x="798" y="152"/>
                  <a:pt x="798" y="152"/>
                </a:cubicBezTo>
                <a:cubicBezTo>
                  <a:pt x="801" y="154"/>
                  <a:pt x="801" y="154"/>
                  <a:pt x="801" y="154"/>
                </a:cubicBezTo>
                <a:cubicBezTo>
                  <a:pt x="805" y="149"/>
                  <a:pt x="805" y="149"/>
                  <a:pt x="805" y="149"/>
                </a:cubicBezTo>
                <a:cubicBezTo>
                  <a:pt x="803" y="147"/>
                  <a:pt x="798" y="149"/>
                  <a:pt x="795" y="148"/>
                </a:cubicBezTo>
                <a:cubicBezTo>
                  <a:pt x="795" y="149"/>
                  <a:pt x="786" y="157"/>
                  <a:pt x="785" y="161"/>
                </a:cubicBezTo>
                <a:cubicBezTo>
                  <a:pt x="793" y="160"/>
                  <a:pt x="793" y="160"/>
                  <a:pt x="793" y="160"/>
                </a:cubicBezTo>
                <a:cubicBezTo>
                  <a:pt x="791" y="160"/>
                  <a:pt x="781" y="165"/>
                  <a:pt x="777" y="168"/>
                </a:cubicBezTo>
                <a:cubicBezTo>
                  <a:pt x="778" y="170"/>
                  <a:pt x="786" y="170"/>
                  <a:pt x="785" y="165"/>
                </a:cubicBezTo>
                <a:cubicBezTo>
                  <a:pt x="787" y="168"/>
                  <a:pt x="779" y="171"/>
                  <a:pt x="786" y="172"/>
                </a:cubicBezTo>
                <a:cubicBezTo>
                  <a:pt x="781" y="178"/>
                  <a:pt x="770" y="179"/>
                  <a:pt x="765" y="180"/>
                </a:cubicBezTo>
                <a:cubicBezTo>
                  <a:pt x="762" y="175"/>
                  <a:pt x="762" y="175"/>
                  <a:pt x="762" y="175"/>
                </a:cubicBezTo>
                <a:cubicBezTo>
                  <a:pt x="756" y="176"/>
                  <a:pt x="762" y="183"/>
                  <a:pt x="755" y="183"/>
                </a:cubicBezTo>
                <a:cubicBezTo>
                  <a:pt x="761" y="178"/>
                  <a:pt x="751" y="178"/>
                  <a:pt x="756" y="175"/>
                </a:cubicBezTo>
                <a:cubicBezTo>
                  <a:pt x="754" y="174"/>
                  <a:pt x="754" y="170"/>
                  <a:pt x="748" y="173"/>
                </a:cubicBezTo>
                <a:cubicBezTo>
                  <a:pt x="747" y="182"/>
                  <a:pt x="740" y="173"/>
                  <a:pt x="738" y="180"/>
                </a:cubicBezTo>
                <a:cubicBezTo>
                  <a:pt x="734" y="180"/>
                  <a:pt x="740" y="175"/>
                  <a:pt x="733" y="178"/>
                </a:cubicBezTo>
                <a:cubicBezTo>
                  <a:pt x="728" y="185"/>
                  <a:pt x="730" y="187"/>
                  <a:pt x="732" y="191"/>
                </a:cubicBezTo>
                <a:cubicBezTo>
                  <a:pt x="739" y="189"/>
                  <a:pt x="736" y="182"/>
                  <a:pt x="742" y="180"/>
                </a:cubicBezTo>
                <a:cubicBezTo>
                  <a:pt x="740" y="184"/>
                  <a:pt x="738" y="189"/>
                  <a:pt x="736" y="193"/>
                </a:cubicBezTo>
                <a:cubicBezTo>
                  <a:pt x="738" y="193"/>
                  <a:pt x="740" y="192"/>
                  <a:pt x="741" y="191"/>
                </a:cubicBezTo>
                <a:cubicBezTo>
                  <a:pt x="739" y="193"/>
                  <a:pt x="738" y="195"/>
                  <a:pt x="738" y="197"/>
                </a:cubicBezTo>
                <a:cubicBezTo>
                  <a:pt x="737" y="199"/>
                  <a:pt x="737" y="200"/>
                  <a:pt x="737" y="201"/>
                </a:cubicBezTo>
                <a:cubicBezTo>
                  <a:pt x="742" y="197"/>
                  <a:pt x="747" y="195"/>
                  <a:pt x="749" y="196"/>
                </a:cubicBezTo>
                <a:cubicBezTo>
                  <a:pt x="749" y="199"/>
                  <a:pt x="749" y="199"/>
                  <a:pt x="749" y="199"/>
                </a:cubicBezTo>
                <a:cubicBezTo>
                  <a:pt x="752" y="200"/>
                  <a:pt x="755" y="196"/>
                  <a:pt x="755" y="194"/>
                </a:cubicBezTo>
                <a:cubicBezTo>
                  <a:pt x="760" y="191"/>
                  <a:pt x="764" y="186"/>
                  <a:pt x="766" y="188"/>
                </a:cubicBezTo>
                <a:cubicBezTo>
                  <a:pt x="765" y="191"/>
                  <a:pt x="765" y="191"/>
                  <a:pt x="765" y="191"/>
                </a:cubicBezTo>
                <a:cubicBezTo>
                  <a:pt x="771" y="188"/>
                  <a:pt x="771" y="187"/>
                  <a:pt x="779" y="184"/>
                </a:cubicBezTo>
                <a:close/>
                <a:moveTo>
                  <a:pt x="755" y="78"/>
                </a:moveTo>
                <a:cubicBezTo>
                  <a:pt x="758" y="88"/>
                  <a:pt x="761" y="96"/>
                  <a:pt x="780" y="98"/>
                </a:cubicBezTo>
                <a:cubicBezTo>
                  <a:pt x="778" y="99"/>
                  <a:pt x="778" y="99"/>
                  <a:pt x="778" y="99"/>
                </a:cubicBezTo>
                <a:cubicBezTo>
                  <a:pt x="783" y="102"/>
                  <a:pt x="788" y="102"/>
                  <a:pt x="793" y="101"/>
                </a:cubicBezTo>
                <a:cubicBezTo>
                  <a:pt x="798" y="101"/>
                  <a:pt x="804" y="100"/>
                  <a:pt x="809" y="105"/>
                </a:cubicBezTo>
                <a:cubicBezTo>
                  <a:pt x="802" y="106"/>
                  <a:pt x="803" y="106"/>
                  <a:pt x="795" y="112"/>
                </a:cubicBezTo>
                <a:cubicBezTo>
                  <a:pt x="797" y="112"/>
                  <a:pt x="797" y="112"/>
                  <a:pt x="798" y="112"/>
                </a:cubicBezTo>
                <a:cubicBezTo>
                  <a:pt x="801" y="111"/>
                  <a:pt x="801" y="111"/>
                  <a:pt x="801" y="111"/>
                </a:cubicBezTo>
                <a:cubicBezTo>
                  <a:pt x="799" y="116"/>
                  <a:pt x="805" y="114"/>
                  <a:pt x="809" y="116"/>
                </a:cubicBezTo>
                <a:cubicBezTo>
                  <a:pt x="807" y="117"/>
                  <a:pt x="805" y="119"/>
                  <a:pt x="804" y="120"/>
                </a:cubicBezTo>
                <a:cubicBezTo>
                  <a:pt x="802" y="118"/>
                  <a:pt x="796" y="116"/>
                  <a:pt x="796" y="118"/>
                </a:cubicBezTo>
                <a:cubicBezTo>
                  <a:pt x="796" y="117"/>
                  <a:pt x="796" y="117"/>
                  <a:pt x="795" y="116"/>
                </a:cubicBezTo>
                <a:cubicBezTo>
                  <a:pt x="795" y="116"/>
                  <a:pt x="794" y="115"/>
                  <a:pt x="793" y="114"/>
                </a:cubicBezTo>
                <a:cubicBezTo>
                  <a:pt x="792" y="114"/>
                  <a:pt x="792" y="114"/>
                  <a:pt x="792" y="114"/>
                </a:cubicBezTo>
                <a:cubicBezTo>
                  <a:pt x="791" y="113"/>
                  <a:pt x="791" y="113"/>
                  <a:pt x="791" y="113"/>
                </a:cubicBezTo>
                <a:cubicBezTo>
                  <a:pt x="789" y="110"/>
                  <a:pt x="785" y="108"/>
                  <a:pt x="782" y="108"/>
                </a:cubicBezTo>
                <a:cubicBezTo>
                  <a:pt x="782" y="112"/>
                  <a:pt x="794" y="114"/>
                  <a:pt x="787" y="119"/>
                </a:cubicBezTo>
                <a:cubicBezTo>
                  <a:pt x="788" y="118"/>
                  <a:pt x="789" y="118"/>
                  <a:pt x="790" y="118"/>
                </a:cubicBezTo>
                <a:cubicBezTo>
                  <a:pt x="790" y="118"/>
                  <a:pt x="791" y="119"/>
                  <a:pt x="791" y="119"/>
                </a:cubicBezTo>
                <a:cubicBezTo>
                  <a:pt x="791" y="119"/>
                  <a:pt x="792" y="119"/>
                  <a:pt x="792" y="119"/>
                </a:cubicBezTo>
                <a:cubicBezTo>
                  <a:pt x="793" y="120"/>
                  <a:pt x="794" y="120"/>
                  <a:pt x="795" y="121"/>
                </a:cubicBezTo>
                <a:cubicBezTo>
                  <a:pt x="796" y="121"/>
                  <a:pt x="796" y="121"/>
                  <a:pt x="798" y="121"/>
                </a:cubicBezTo>
                <a:cubicBezTo>
                  <a:pt x="795" y="122"/>
                  <a:pt x="795" y="123"/>
                  <a:pt x="794" y="124"/>
                </a:cubicBezTo>
                <a:cubicBezTo>
                  <a:pt x="794" y="126"/>
                  <a:pt x="794" y="127"/>
                  <a:pt x="791" y="128"/>
                </a:cubicBezTo>
                <a:cubicBezTo>
                  <a:pt x="793" y="128"/>
                  <a:pt x="794" y="128"/>
                  <a:pt x="795" y="128"/>
                </a:cubicBezTo>
                <a:cubicBezTo>
                  <a:pt x="799" y="128"/>
                  <a:pt x="799" y="128"/>
                  <a:pt x="799" y="128"/>
                </a:cubicBezTo>
                <a:cubicBezTo>
                  <a:pt x="799" y="129"/>
                  <a:pt x="796" y="129"/>
                  <a:pt x="794" y="130"/>
                </a:cubicBezTo>
                <a:cubicBezTo>
                  <a:pt x="793" y="130"/>
                  <a:pt x="792" y="131"/>
                  <a:pt x="792" y="131"/>
                </a:cubicBezTo>
                <a:cubicBezTo>
                  <a:pt x="792" y="132"/>
                  <a:pt x="792" y="132"/>
                  <a:pt x="792" y="133"/>
                </a:cubicBezTo>
                <a:cubicBezTo>
                  <a:pt x="792" y="134"/>
                  <a:pt x="792" y="134"/>
                  <a:pt x="793" y="135"/>
                </a:cubicBezTo>
                <a:cubicBezTo>
                  <a:pt x="796" y="133"/>
                  <a:pt x="802" y="138"/>
                  <a:pt x="803" y="134"/>
                </a:cubicBezTo>
                <a:cubicBezTo>
                  <a:pt x="803" y="135"/>
                  <a:pt x="803" y="135"/>
                  <a:pt x="803" y="135"/>
                </a:cubicBezTo>
                <a:cubicBezTo>
                  <a:pt x="807" y="137"/>
                  <a:pt x="807" y="130"/>
                  <a:pt x="812" y="134"/>
                </a:cubicBezTo>
                <a:cubicBezTo>
                  <a:pt x="813" y="133"/>
                  <a:pt x="812" y="131"/>
                  <a:pt x="810" y="130"/>
                </a:cubicBezTo>
                <a:cubicBezTo>
                  <a:pt x="808" y="131"/>
                  <a:pt x="807" y="133"/>
                  <a:pt x="803" y="133"/>
                </a:cubicBezTo>
                <a:cubicBezTo>
                  <a:pt x="802" y="129"/>
                  <a:pt x="807" y="134"/>
                  <a:pt x="806" y="128"/>
                </a:cubicBezTo>
                <a:cubicBezTo>
                  <a:pt x="806" y="125"/>
                  <a:pt x="795" y="128"/>
                  <a:pt x="800" y="122"/>
                </a:cubicBezTo>
                <a:cubicBezTo>
                  <a:pt x="802" y="123"/>
                  <a:pt x="803" y="124"/>
                  <a:pt x="805" y="125"/>
                </a:cubicBezTo>
                <a:cubicBezTo>
                  <a:pt x="806" y="121"/>
                  <a:pt x="810" y="122"/>
                  <a:pt x="811" y="119"/>
                </a:cubicBezTo>
                <a:cubicBezTo>
                  <a:pt x="815" y="119"/>
                  <a:pt x="816" y="124"/>
                  <a:pt x="820" y="122"/>
                </a:cubicBezTo>
                <a:cubicBezTo>
                  <a:pt x="823" y="120"/>
                  <a:pt x="823" y="114"/>
                  <a:pt x="827" y="119"/>
                </a:cubicBezTo>
                <a:cubicBezTo>
                  <a:pt x="828" y="123"/>
                  <a:pt x="831" y="126"/>
                  <a:pt x="835" y="129"/>
                </a:cubicBezTo>
                <a:cubicBezTo>
                  <a:pt x="838" y="131"/>
                  <a:pt x="842" y="134"/>
                  <a:pt x="844" y="135"/>
                </a:cubicBezTo>
                <a:cubicBezTo>
                  <a:pt x="845" y="135"/>
                  <a:pt x="847" y="135"/>
                  <a:pt x="848" y="136"/>
                </a:cubicBezTo>
                <a:cubicBezTo>
                  <a:pt x="850" y="134"/>
                  <a:pt x="842" y="131"/>
                  <a:pt x="847" y="130"/>
                </a:cubicBezTo>
                <a:cubicBezTo>
                  <a:pt x="849" y="131"/>
                  <a:pt x="850" y="132"/>
                  <a:pt x="852" y="134"/>
                </a:cubicBezTo>
                <a:cubicBezTo>
                  <a:pt x="851" y="135"/>
                  <a:pt x="851" y="135"/>
                  <a:pt x="851" y="135"/>
                </a:cubicBezTo>
                <a:cubicBezTo>
                  <a:pt x="852" y="136"/>
                  <a:pt x="855" y="137"/>
                  <a:pt x="857" y="138"/>
                </a:cubicBezTo>
                <a:cubicBezTo>
                  <a:pt x="853" y="138"/>
                  <a:pt x="851" y="134"/>
                  <a:pt x="848" y="138"/>
                </a:cubicBezTo>
                <a:cubicBezTo>
                  <a:pt x="850" y="140"/>
                  <a:pt x="849" y="142"/>
                  <a:pt x="851" y="143"/>
                </a:cubicBezTo>
                <a:cubicBezTo>
                  <a:pt x="850" y="143"/>
                  <a:pt x="850" y="143"/>
                  <a:pt x="849" y="143"/>
                </a:cubicBezTo>
                <a:cubicBezTo>
                  <a:pt x="851" y="149"/>
                  <a:pt x="856" y="145"/>
                  <a:pt x="858" y="146"/>
                </a:cubicBezTo>
                <a:cubicBezTo>
                  <a:pt x="859" y="146"/>
                  <a:pt x="859" y="146"/>
                  <a:pt x="859" y="146"/>
                </a:cubicBezTo>
                <a:cubicBezTo>
                  <a:pt x="862" y="133"/>
                  <a:pt x="862" y="133"/>
                  <a:pt x="862" y="133"/>
                </a:cubicBezTo>
                <a:cubicBezTo>
                  <a:pt x="861" y="136"/>
                  <a:pt x="862" y="137"/>
                  <a:pt x="864" y="137"/>
                </a:cubicBezTo>
                <a:cubicBezTo>
                  <a:pt x="863" y="144"/>
                  <a:pt x="863" y="144"/>
                  <a:pt x="863" y="144"/>
                </a:cubicBezTo>
                <a:cubicBezTo>
                  <a:pt x="863" y="141"/>
                  <a:pt x="861" y="137"/>
                  <a:pt x="863" y="135"/>
                </a:cubicBezTo>
                <a:cubicBezTo>
                  <a:pt x="865" y="137"/>
                  <a:pt x="866" y="139"/>
                  <a:pt x="868" y="141"/>
                </a:cubicBezTo>
                <a:cubicBezTo>
                  <a:pt x="868" y="142"/>
                  <a:pt x="868" y="142"/>
                  <a:pt x="868" y="142"/>
                </a:cubicBezTo>
                <a:cubicBezTo>
                  <a:pt x="867" y="142"/>
                  <a:pt x="867" y="142"/>
                  <a:pt x="867" y="142"/>
                </a:cubicBezTo>
                <a:cubicBezTo>
                  <a:pt x="864" y="145"/>
                  <a:pt x="859" y="148"/>
                  <a:pt x="855" y="150"/>
                </a:cubicBezTo>
                <a:cubicBezTo>
                  <a:pt x="856" y="148"/>
                  <a:pt x="857" y="146"/>
                  <a:pt x="856" y="145"/>
                </a:cubicBezTo>
                <a:cubicBezTo>
                  <a:pt x="850" y="145"/>
                  <a:pt x="854" y="142"/>
                  <a:pt x="848" y="145"/>
                </a:cubicBezTo>
                <a:cubicBezTo>
                  <a:pt x="851" y="150"/>
                  <a:pt x="841" y="152"/>
                  <a:pt x="837" y="157"/>
                </a:cubicBezTo>
                <a:cubicBezTo>
                  <a:pt x="834" y="156"/>
                  <a:pt x="833" y="155"/>
                  <a:pt x="838" y="153"/>
                </a:cubicBezTo>
                <a:cubicBezTo>
                  <a:pt x="836" y="150"/>
                  <a:pt x="830" y="154"/>
                  <a:pt x="827" y="154"/>
                </a:cubicBezTo>
                <a:cubicBezTo>
                  <a:pt x="826" y="156"/>
                  <a:pt x="824" y="157"/>
                  <a:pt x="823" y="159"/>
                </a:cubicBezTo>
                <a:cubicBezTo>
                  <a:pt x="826" y="160"/>
                  <a:pt x="826" y="162"/>
                  <a:pt x="822" y="166"/>
                </a:cubicBezTo>
                <a:cubicBezTo>
                  <a:pt x="822" y="166"/>
                  <a:pt x="822" y="166"/>
                  <a:pt x="822" y="166"/>
                </a:cubicBezTo>
                <a:cubicBezTo>
                  <a:pt x="830" y="165"/>
                  <a:pt x="842" y="165"/>
                  <a:pt x="845" y="159"/>
                </a:cubicBezTo>
                <a:cubicBezTo>
                  <a:pt x="845" y="161"/>
                  <a:pt x="845" y="161"/>
                  <a:pt x="845" y="161"/>
                </a:cubicBezTo>
                <a:cubicBezTo>
                  <a:pt x="849" y="161"/>
                  <a:pt x="853" y="158"/>
                  <a:pt x="857" y="155"/>
                </a:cubicBezTo>
                <a:cubicBezTo>
                  <a:pt x="860" y="152"/>
                  <a:pt x="863" y="150"/>
                  <a:pt x="867" y="152"/>
                </a:cubicBezTo>
                <a:cubicBezTo>
                  <a:pt x="868" y="155"/>
                  <a:pt x="869" y="151"/>
                  <a:pt x="871" y="155"/>
                </a:cubicBezTo>
                <a:cubicBezTo>
                  <a:pt x="874" y="152"/>
                  <a:pt x="874" y="152"/>
                  <a:pt x="874" y="152"/>
                </a:cubicBezTo>
                <a:cubicBezTo>
                  <a:pt x="883" y="139"/>
                  <a:pt x="883" y="139"/>
                  <a:pt x="883" y="139"/>
                </a:cubicBezTo>
                <a:cubicBezTo>
                  <a:pt x="878" y="135"/>
                  <a:pt x="878" y="135"/>
                  <a:pt x="878" y="135"/>
                </a:cubicBezTo>
                <a:cubicBezTo>
                  <a:pt x="877" y="135"/>
                  <a:pt x="876" y="134"/>
                  <a:pt x="874" y="133"/>
                </a:cubicBezTo>
                <a:cubicBezTo>
                  <a:pt x="875" y="133"/>
                  <a:pt x="876" y="133"/>
                  <a:pt x="877" y="133"/>
                </a:cubicBezTo>
                <a:cubicBezTo>
                  <a:pt x="874" y="130"/>
                  <a:pt x="871" y="126"/>
                  <a:pt x="868" y="123"/>
                </a:cubicBezTo>
                <a:cubicBezTo>
                  <a:pt x="869" y="123"/>
                  <a:pt x="869" y="123"/>
                  <a:pt x="869" y="123"/>
                </a:cubicBezTo>
                <a:cubicBezTo>
                  <a:pt x="862" y="121"/>
                  <a:pt x="857" y="120"/>
                  <a:pt x="853" y="120"/>
                </a:cubicBezTo>
                <a:cubicBezTo>
                  <a:pt x="851" y="121"/>
                  <a:pt x="851" y="122"/>
                  <a:pt x="849" y="122"/>
                </a:cubicBezTo>
                <a:cubicBezTo>
                  <a:pt x="847" y="122"/>
                  <a:pt x="846" y="121"/>
                  <a:pt x="845" y="120"/>
                </a:cubicBezTo>
                <a:cubicBezTo>
                  <a:pt x="845" y="120"/>
                  <a:pt x="845" y="120"/>
                  <a:pt x="845" y="120"/>
                </a:cubicBezTo>
                <a:cubicBezTo>
                  <a:pt x="845" y="120"/>
                  <a:pt x="845" y="120"/>
                  <a:pt x="845" y="120"/>
                </a:cubicBezTo>
                <a:cubicBezTo>
                  <a:pt x="843" y="118"/>
                  <a:pt x="843" y="115"/>
                  <a:pt x="841" y="112"/>
                </a:cubicBezTo>
                <a:cubicBezTo>
                  <a:pt x="844" y="114"/>
                  <a:pt x="847" y="116"/>
                  <a:pt x="850" y="118"/>
                </a:cubicBezTo>
                <a:cubicBezTo>
                  <a:pt x="853" y="116"/>
                  <a:pt x="854" y="113"/>
                  <a:pt x="851" y="108"/>
                </a:cubicBezTo>
                <a:cubicBezTo>
                  <a:pt x="853" y="109"/>
                  <a:pt x="855" y="107"/>
                  <a:pt x="853" y="105"/>
                </a:cubicBezTo>
                <a:cubicBezTo>
                  <a:pt x="852" y="106"/>
                  <a:pt x="845" y="103"/>
                  <a:pt x="846" y="107"/>
                </a:cubicBezTo>
                <a:cubicBezTo>
                  <a:pt x="841" y="104"/>
                  <a:pt x="836" y="99"/>
                  <a:pt x="829" y="95"/>
                </a:cubicBezTo>
                <a:cubicBezTo>
                  <a:pt x="823" y="91"/>
                  <a:pt x="815" y="88"/>
                  <a:pt x="806" y="89"/>
                </a:cubicBezTo>
                <a:cubicBezTo>
                  <a:pt x="818" y="89"/>
                  <a:pt x="798" y="83"/>
                  <a:pt x="811" y="85"/>
                </a:cubicBezTo>
                <a:cubicBezTo>
                  <a:pt x="807" y="81"/>
                  <a:pt x="805" y="82"/>
                  <a:pt x="803" y="83"/>
                </a:cubicBezTo>
                <a:cubicBezTo>
                  <a:pt x="802" y="84"/>
                  <a:pt x="801" y="85"/>
                  <a:pt x="800" y="85"/>
                </a:cubicBezTo>
                <a:cubicBezTo>
                  <a:pt x="798" y="86"/>
                  <a:pt x="797" y="86"/>
                  <a:pt x="795" y="85"/>
                </a:cubicBezTo>
                <a:cubicBezTo>
                  <a:pt x="795" y="84"/>
                  <a:pt x="796" y="84"/>
                  <a:pt x="797" y="85"/>
                </a:cubicBezTo>
                <a:cubicBezTo>
                  <a:pt x="798" y="85"/>
                  <a:pt x="799" y="85"/>
                  <a:pt x="800" y="85"/>
                </a:cubicBezTo>
                <a:cubicBezTo>
                  <a:pt x="800" y="85"/>
                  <a:pt x="801" y="84"/>
                  <a:pt x="801" y="83"/>
                </a:cubicBezTo>
                <a:cubicBezTo>
                  <a:pt x="801" y="83"/>
                  <a:pt x="799" y="82"/>
                  <a:pt x="797" y="82"/>
                </a:cubicBezTo>
                <a:cubicBezTo>
                  <a:pt x="795" y="82"/>
                  <a:pt x="794" y="81"/>
                  <a:pt x="792" y="81"/>
                </a:cubicBezTo>
                <a:cubicBezTo>
                  <a:pt x="789" y="81"/>
                  <a:pt x="786" y="82"/>
                  <a:pt x="782" y="82"/>
                </a:cubicBezTo>
                <a:cubicBezTo>
                  <a:pt x="776" y="83"/>
                  <a:pt x="770" y="84"/>
                  <a:pt x="763" y="82"/>
                </a:cubicBezTo>
                <a:cubicBezTo>
                  <a:pt x="763" y="78"/>
                  <a:pt x="763" y="78"/>
                  <a:pt x="763" y="78"/>
                </a:cubicBezTo>
                <a:lnTo>
                  <a:pt x="755" y="78"/>
                </a:lnTo>
                <a:close/>
              </a:path>
            </a:pathLst>
          </a:custGeom>
          <a:solidFill>
            <a:schemeClr val="lt1">
              <a:alpha val="2745"/>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77" name="Google Shape;77;p10"/>
          <p:cNvSpPr/>
          <p:nvPr/>
        </p:nvSpPr>
        <p:spPr>
          <a:xfrm flipH="1">
            <a:off x="10166721" y="4508038"/>
            <a:ext cx="4930174" cy="1497158"/>
          </a:xfrm>
          <a:custGeom>
            <a:avLst/>
            <a:gdLst/>
            <a:ahLst/>
            <a:cxnLst/>
            <a:rect l="l" t="t" r="r" b="b"/>
            <a:pathLst>
              <a:path w="936" h="284" extrusionOk="0">
                <a:moveTo>
                  <a:pt x="508" y="78"/>
                </a:moveTo>
                <a:cubicBezTo>
                  <a:pt x="508" y="78"/>
                  <a:pt x="507" y="78"/>
                  <a:pt x="506" y="79"/>
                </a:cubicBezTo>
                <a:cubicBezTo>
                  <a:pt x="507" y="78"/>
                  <a:pt x="507" y="78"/>
                  <a:pt x="507" y="78"/>
                </a:cubicBezTo>
                <a:cubicBezTo>
                  <a:pt x="503" y="76"/>
                  <a:pt x="503" y="76"/>
                  <a:pt x="503" y="76"/>
                </a:cubicBezTo>
                <a:cubicBezTo>
                  <a:pt x="502" y="76"/>
                  <a:pt x="501" y="77"/>
                  <a:pt x="501" y="77"/>
                </a:cubicBezTo>
                <a:cubicBezTo>
                  <a:pt x="501" y="76"/>
                  <a:pt x="501" y="76"/>
                  <a:pt x="501" y="76"/>
                </a:cubicBezTo>
                <a:cubicBezTo>
                  <a:pt x="500" y="75"/>
                  <a:pt x="500" y="75"/>
                  <a:pt x="500" y="75"/>
                </a:cubicBezTo>
                <a:cubicBezTo>
                  <a:pt x="496" y="78"/>
                  <a:pt x="486" y="80"/>
                  <a:pt x="483" y="82"/>
                </a:cubicBezTo>
                <a:cubicBezTo>
                  <a:pt x="479" y="83"/>
                  <a:pt x="475" y="83"/>
                  <a:pt x="472" y="82"/>
                </a:cubicBezTo>
                <a:cubicBezTo>
                  <a:pt x="474" y="83"/>
                  <a:pt x="478" y="82"/>
                  <a:pt x="477" y="80"/>
                </a:cubicBezTo>
                <a:cubicBezTo>
                  <a:pt x="472" y="78"/>
                  <a:pt x="470" y="72"/>
                  <a:pt x="461" y="76"/>
                </a:cubicBezTo>
                <a:cubicBezTo>
                  <a:pt x="466" y="76"/>
                  <a:pt x="466" y="76"/>
                  <a:pt x="466" y="76"/>
                </a:cubicBezTo>
                <a:cubicBezTo>
                  <a:pt x="453" y="82"/>
                  <a:pt x="453" y="82"/>
                  <a:pt x="453" y="82"/>
                </a:cubicBezTo>
                <a:cubicBezTo>
                  <a:pt x="449" y="79"/>
                  <a:pt x="459" y="79"/>
                  <a:pt x="461" y="77"/>
                </a:cubicBezTo>
                <a:cubicBezTo>
                  <a:pt x="452" y="79"/>
                  <a:pt x="445" y="69"/>
                  <a:pt x="440" y="75"/>
                </a:cubicBezTo>
                <a:cubicBezTo>
                  <a:pt x="440" y="71"/>
                  <a:pt x="440" y="64"/>
                  <a:pt x="433" y="64"/>
                </a:cubicBezTo>
                <a:cubicBezTo>
                  <a:pt x="437" y="69"/>
                  <a:pt x="429" y="66"/>
                  <a:pt x="433" y="72"/>
                </a:cubicBezTo>
                <a:cubicBezTo>
                  <a:pt x="430" y="74"/>
                  <a:pt x="426" y="69"/>
                  <a:pt x="425" y="72"/>
                </a:cubicBezTo>
                <a:cubicBezTo>
                  <a:pt x="426" y="71"/>
                  <a:pt x="426" y="71"/>
                  <a:pt x="426" y="71"/>
                </a:cubicBezTo>
                <a:cubicBezTo>
                  <a:pt x="416" y="64"/>
                  <a:pt x="412" y="73"/>
                  <a:pt x="407" y="76"/>
                </a:cubicBezTo>
                <a:cubicBezTo>
                  <a:pt x="394" y="76"/>
                  <a:pt x="389" y="73"/>
                  <a:pt x="379" y="73"/>
                </a:cubicBezTo>
                <a:cubicBezTo>
                  <a:pt x="378" y="70"/>
                  <a:pt x="376" y="62"/>
                  <a:pt x="372" y="62"/>
                </a:cubicBezTo>
                <a:cubicBezTo>
                  <a:pt x="370" y="66"/>
                  <a:pt x="361" y="66"/>
                  <a:pt x="359" y="71"/>
                </a:cubicBezTo>
                <a:cubicBezTo>
                  <a:pt x="366" y="73"/>
                  <a:pt x="366" y="68"/>
                  <a:pt x="370" y="67"/>
                </a:cubicBezTo>
                <a:cubicBezTo>
                  <a:pt x="373" y="72"/>
                  <a:pt x="370" y="72"/>
                  <a:pt x="375" y="75"/>
                </a:cubicBezTo>
                <a:cubicBezTo>
                  <a:pt x="371" y="73"/>
                  <a:pt x="356" y="76"/>
                  <a:pt x="352" y="71"/>
                </a:cubicBezTo>
                <a:cubicBezTo>
                  <a:pt x="354" y="70"/>
                  <a:pt x="354" y="70"/>
                  <a:pt x="354" y="70"/>
                </a:cubicBezTo>
                <a:cubicBezTo>
                  <a:pt x="347" y="67"/>
                  <a:pt x="347" y="56"/>
                  <a:pt x="335" y="62"/>
                </a:cubicBezTo>
                <a:cubicBezTo>
                  <a:pt x="329" y="64"/>
                  <a:pt x="329" y="64"/>
                  <a:pt x="329" y="64"/>
                </a:cubicBezTo>
                <a:cubicBezTo>
                  <a:pt x="329" y="63"/>
                  <a:pt x="329" y="63"/>
                  <a:pt x="329" y="62"/>
                </a:cubicBezTo>
                <a:cubicBezTo>
                  <a:pt x="320" y="61"/>
                  <a:pt x="323" y="56"/>
                  <a:pt x="313" y="59"/>
                </a:cubicBezTo>
                <a:cubicBezTo>
                  <a:pt x="313" y="59"/>
                  <a:pt x="313" y="59"/>
                  <a:pt x="314" y="58"/>
                </a:cubicBezTo>
                <a:cubicBezTo>
                  <a:pt x="308" y="55"/>
                  <a:pt x="302" y="60"/>
                  <a:pt x="298" y="61"/>
                </a:cubicBezTo>
                <a:cubicBezTo>
                  <a:pt x="295" y="57"/>
                  <a:pt x="299" y="57"/>
                  <a:pt x="300" y="55"/>
                </a:cubicBezTo>
                <a:cubicBezTo>
                  <a:pt x="290" y="52"/>
                  <a:pt x="279" y="58"/>
                  <a:pt x="272" y="62"/>
                </a:cubicBezTo>
                <a:cubicBezTo>
                  <a:pt x="266" y="59"/>
                  <a:pt x="266" y="59"/>
                  <a:pt x="266" y="59"/>
                </a:cubicBezTo>
                <a:cubicBezTo>
                  <a:pt x="270" y="58"/>
                  <a:pt x="275" y="54"/>
                  <a:pt x="274" y="52"/>
                </a:cubicBezTo>
                <a:cubicBezTo>
                  <a:pt x="270" y="53"/>
                  <a:pt x="271" y="54"/>
                  <a:pt x="266" y="53"/>
                </a:cubicBezTo>
                <a:cubicBezTo>
                  <a:pt x="267" y="51"/>
                  <a:pt x="269" y="49"/>
                  <a:pt x="272" y="46"/>
                </a:cubicBezTo>
                <a:cubicBezTo>
                  <a:pt x="262" y="41"/>
                  <a:pt x="269" y="54"/>
                  <a:pt x="262" y="46"/>
                </a:cubicBezTo>
                <a:cubicBezTo>
                  <a:pt x="259" y="46"/>
                  <a:pt x="257" y="50"/>
                  <a:pt x="256" y="52"/>
                </a:cubicBezTo>
                <a:cubicBezTo>
                  <a:pt x="250" y="48"/>
                  <a:pt x="250" y="48"/>
                  <a:pt x="250" y="48"/>
                </a:cubicBezTo>
                <a:cubicBezTo>
                  <a:pt x="249" y="52"/>
                  <a:pt x="242" y="52"/>
                  <a:pt x="237" y="52"/>
                </a:cubicBezTo>
                <a:cubicBezTo>
                  <a:pt x="236" y="53"/>
                  <a:pt x="241" y="56"/>
                  <a:pt x="243" y="55"/>
                </a:cubicBezTo>
                <a:cubicBezTo>
                  <a:pt x="242" y="58"/>
                  <a:pt x="237" y="59"/>
                  <a:pt x="234" y="58"/>
                </a:cubicBezTo>
                <a:cubicBezTo>
                  <a:pt x="233" y="50"/>
                  <a:pt x="212" y="58"/>
                  <a:pt x="216" y="49"/>
                </a:cubicBezTo>
                <a:cubicBezTo>
                  <a:pt x="201" y="51"/>
                  <a:pt x="180" y="50"/>
                  <a:pt x="170" y="53"/>
                </a:cubicBezTo>
                <a:cubicBezTo>
                  <a:pt x="167" y="51"/>
                  <a:pt x="161" y="50"/>
                  <a:pt x="165" y="47"/>
                </a:cubicBezTo>
                <a:cubicBezTo>
                  <a:pt x="153" y="46"/>
                  <a:pt x="146" y="54"/>
                  <a:pt x="134" y="51"/>
                </a:cubicBezTo>
                <a:cubicBezTo>
                  <a:pt x="133" y="50"/>
                  <a:pt x="140" y="52"/>
                  <a:pt x="139" y="49"/>
                </a:cubicBezTo>
                <a:cubicBezTo>
                  <a:pt x="132" y="52"/>
                  <a:pt x="125" y="45"/>
                  <a:pt x="113" y="47"/>
                </a:cubicBezTo>
                <a:cubicBezTo>
                  <a:pt x="115" y="47"/>
                  <a:pt x="116" y="45"/>
                  <a:pt x="116" y="44"/>
                </a:cubicBezTo>
                <a:cubicBezTo>
                  <a:pt x="116" y="46"/>
                  <a:pt x="111" y="47"/>
                  <a:pt x="108" y="48"/>
                </a:cubicBezTo>
                <a:cubicBezTo>
                  <a:pt x="106" y="47"/>
                  <a:pt x="110" y="47"/>
                  <a:pt x="110" y="46"/>
                </a:cubicBezTo>
                <a:cubicBezTo>
                  <a:pt x="86" y="41"/>
                  <a:pt x="68" y="52"/>
                  <a:pt x="45" y="51"/>
                </a:cubicBezTo>
                <a:cubicBezTo>
                  <a:pt x="52" y="51"/>
                  <a:pt x="54" y="46"/>
                  <a:pt x="54" y="44"/>
                </a:cubicBezTo>
                <a:cubicBezTo>
                  <a:pt x="48" y="44"/>
                  <a:pt x="48" y="44"/>
                  <a:pt x="48" y="44"/>
                </a:cubicBezTo>
                <a:cubicBezTo>
                  <a:pt x="45" y="46"/>
                  <a:pt x="41" y="46"/>
                  <a:pt x="36" y="48"/>
                </a:cubicBezTo>
                <a:cubicBezTo>
                  <a:pt x="36" y="47"/>
                  <a:pt x="34" y="46"/>
                  <a:pt x="36" y="45"/>
                </a:cubicBezTo>
                <a:cubicBezTo>
                  <a:pt x="23" y="39"/>
                  <a:pt x="16" y="54"/>
                  <a:pt x="0" y="51"/>
                </a:cubicBezTo>
                <a:cubicBezTo>
                  <a:pt x="19" y="41"/>
                  <a:pt x="19" y="41"/>
                  <a:pt x="19" y="41"/>
                </a:cubicBezTo>
                <a:cubicBezTo>
                  <a:pt x="15" y="37"/>
                  <a:pt x="15" y="37"/>
                  <a:pt x="15" y="37"/>
                </a:cubicBezTo>
                <a:cubicBezTo>
                  <a:pt x="23" y="33"/>
                  <a:pt x="23" y="33"/>
                  <a:pt x="23" y="33"/>
                </a:cubicBezTo>
                <a:cubicBezTo>
                  <a:pt x="18" y="30"/>
                  <a:pt x="14" y="36"/>
                  <a:pt x="13" y="32"/>
                </a:cubicBezTo>
                <a:cubicBezTo>
                  <a:pt x="14" y="31"/>
                  <a:pt x="17" y="32"/>
                  <a:pt x="17" y="30"/>
                </a:cubicBezTo>
                <a:cubicBezTo>
                  <a:pt x="12" y="28"/>
                  <a:pt x="12" y="31"/>
                  <a:pt x="8" y="32"/>
                </a:cubicBezTo>
                <a:cubicBezTo>
                  <a:pt x="18" y="24"/>
                  <a:pt x="36" y="24"/>
                  <a:pt x="46" y="22"/>
                </a:cubicBezTo>
                <a:cubicBezTo>
                  <a:pt x="48" y="22"/>
                  <a:pt x="45" y="24"/>
                  <a:pt x="45" y="25"/>
                </a:cubicBezTo>
                <a:cubicBezTo>
                  <a:pt x="49" y="25"/>
                  <a:pt x="51" y="27"/>
                  <a:pt x="57" y="26"/>
                </a:cubicBezTo>
                <a:cubicBezTo>
                  <a:pt x="60" y="23"/>
                  <a:pt x="54" y="23"/>
                  <a:pt x="52" y="23"/>
                </a:cubicBezTo>
                <a:cubicBezTo>
                  <a:pt x="52" y="20"/>
                  <a:pt x="53" y="20"/>
                  <a:pt x="56" y="20"/>
                </a:cubicBezTo>
                <a:cubicBezTo>
                  <a:pt x="57" y="24"/>
                  <a:pt x="72" y="22"/>
                  <a:pt x="75" y="26"/>
                </a:cubicBezTo>
                <a:cubicBezTo>
                  <a:pt x="90" y="26"/>
                  <a:pt x="73" y="16"/>
                  <a:pt x="88" y="18"/>
                </a:cubicBezTo>
                <a:cubicBezTo>
                  <a:pt x="92" y="23"/>
                  <a:pt x="92" y="23"/>
                  <a:pt x="92" y="23"/>
                </a:cubicBezTo>
                <a:cubicBezTo>
                  <a:pt x="101" y="20"/>
                  <a:pt x="112" y="17"/>
                  <a:pt x="122" y="18"/>
                </a:cubicBezTo>
                <a:cubicBezTo>
                  <a:pt x="120" y="18"/>
                  <a:pt x="120" y="18"/>
                  <a:pt x="120" y="18"/>
                </a:cubicBezTo>
                <a:cubicBezTo>
                  <a:pt x="118" y="20"/>
                  <a:pt x="121" y="22"/>
                  <a:pt x="122" y="23"/>
                </a:cubicBezTo>
                <a:cubicBezTo>
                  <a:pt x="129" y="25"/>
                  <a:pt x="136" y="20"/>
                  <a:pt x="140" y="24"/>
                </a:cubicBezTo>
                <a:cubicBezTo>
                  <a:pt x="149" y="20"/>
                  <a:pt x="163" y="17"/>
                  <a:pt x="172" y="15"/>
                </a:cubicBezTo>
                <a:cubicBezTo>
                  <a:pt x="175" y="21"/>
                  <a:pt x="160" y="19"/>
                  <a:pt x="156" y="23"/>
                </a:cubicBezTo>
                <a:cubicBezTo>
                  <a:pt x="164" y="23"/>
                  <a:pt x="164" y="23"/>
                  <a:pt x="164" y="23"/>
                </a:cubicBezTo>
                <a:cubicBezTo>
                  <a:pt x="159" y="23"/>
                  <a:pt x="157" y="25"/>
                  <a:pt x="153" y="28"/>
                </a:cubicBezTo>
                <a:cubicBezTo>
                  <a:pt x="161" y="30"/>
                  <a:pt x="164" y="25"/>
                  <a:pt x="171" y="24"/>
                </a:cubicBezTo>
                <a:cubicBezTo>
                  <a:pt x="170" y="25"/>
                  <a:pt x="171" y="26"/>
                  <a:pt x="175" y="27"/>
                </a:cubicBezTo>
                <a:cubicBezTo>
                  <a:pt x="176" y="23"/>
                  <a:pt x="176" y="23"/>
                  <a:pt x="176" y="23"/>
                </a:cubicBezTo>
                <a:cubicBezTo>
                  <a:pt x="176" y="23"/>
                  <a:pt x="176" y="23"/>
                  <a:pt x="177" y="24"/>
                </a:cubicBezTo>
                <a:cubicBezTo>
                  <a:pt x="190" y="22"/>
                  <a:pt x="190" y="22"/>
                  <a:pt x="190" y="22"/>
                </a:cubicBezTo>
                <a:cubicBezTo>
                  <a:pt x="187" y="20"/>
                  <a:pt x="188" y="17"/>
                  <a:pt x="184" y="17"/>
                </a:cubicBezTo>
                <a:cubicBezTo>
                  <a:pt x="185" y="19"/>
                  <a:pt x="182" y="19"/>
                  <a:pt x="179" y="19"/>
                </a:cubicBezTo>
                <a:cubicBezTo>
                  <a:pt x="182" y="17"/>
                  <a:pt x="176" y="17"/>
                  <a:pt x="176" y="14"/>
                </a:cubicBezTo>
                <a:cubicBezTo>
                  <a:pt x="183" y="15"/>
                  <a:pt x="191" y="15"/>
                  <a:pt x="196" y="14"/>
                </a:cubicBezTo>
                <a:cubicBezTo>
                  <a:pt x="197" y="18"/>
                  <a:pt x="197" y="18"/>
                  <a:pt x="197" y="18"/>
                </a:cubicBezTo>
                <a:cubicBezTo>
                  <a:pt x="203" y="19"/>
                  <a:pt x="210" y="17"/>
                  <a:pt x="214" y="19"/>
                </a:cubicBezTo>
                <a:cubicBezTo>
                  <a:pt x="213" y="21"/>
                  <a:pt x="213" y="21"/>
                  <a:pt x="213" y="21"/>
                </a:cubicBezTo>
                <a:cubicBezTo>
                  <a:pt x="220" y="22"/>
                  <a:pt x="228" y="20"/>
                  <a:pt x="235" y="24"/>
                </a:cubicBezTo>
                <a:cubicBezTo>
                  <a:pt x="242" y="21"/>
                  <a:pt x="250" y="18"/>
                  <a:pt x="256" y="14"/>
                </a:cubicBezTo>
                <a:cubicBezTo>
                  <a:pt x="260" y="9"/>
                  <a:pt x="276" y="21"/>
                  <a:pt x="284" y="15"/>
                </a:cubicBezTo>
                <a:cubicBezTo>
                  <a:pt x="285" y="16"/>
                  <a:pt x="279" y="18"/>
                  <a:pt x="276" y="20"/>
                </a:cubicBezTo>
                <a:cubicBezTo>
                  <a:pt x="281" y="21"/>
                  <a:pt x="285" y="15"/>
                  <a:pt x="287" y="20"/>
                </a:cubicBezTo>
                <a:cubicBezTo>
                  <a:pt x="275" y="18"/>
                  <a:pt x="287" y="24"/>
                  <a:pt x="282" y="25"/>
                </a:cubicBezTo>
                <a:cubicBezTo>
                  <a:pt x="287" y="26"/>
                  <a:pt x="293" y="25"/>
                  <a:pt x="296" y="24"/>
                </a:cubicBezTo>
                <a:cubicBezTo>
                  <a:pt x="287" y="23"/>
                  <a:pt x="299" y="17"/>
                  <a:pt x="290" y="19"/>
                </a:cubicBezTo>
                <a:cubicBezTo>
                  <a:pt x="297" y="15"/>
                  <a:pt x="307" y="14"/>
                  <a:pt x="315" y="16"/>
                </a:cubicBezTo>
                <a:cubicBezTo>
                  <a:pt x="315" y="19"/>
                  <a:pt x="316" y="20"/>
                  <a:pt x="318" y="21"/>
                </a:cubicBezTo>
                <a:cubicBezTo>
                  <a:pt x="321" y="18"/>
                  <a:pt x="321" y="18"/>
                  <a:pt x="321" y="18"/>
                </a:cubicBezTo>
                <a:cubicBezTo>
                  <a:pt x="325" y="19"/>
                  <a:pt x="314" y="21"/>
                  <a:pt x="321" y="23"/>
                </a:cubicBezTo>
                <a:cubicBezTo>
                  <a:pt x="329" y="18"/>
                  <a:pt x="345" y="28"/>
                  <a:pt x="349" y="18"/>
                </a:cubicBezTo>
                <a:cubicBezTo>
                  <a:pt x="354" y="23"/>
                  <a:pt x="337" y="21"/>
                  <a:pt x="346" y="27"/>
                </a:cubicBezTo>
                <a:cubicBezTo>
                  <a:pt x="340" y="30"/>
                  <a:pt x="333" y="25"/>
                  <a:pt x="331" y="30"/>
                </a:cubicBezTo>
                <a:cubicBezTo>
                  <a:pt x="336" y="29"/>
                  <a:pt x="333" y="34"/>
                  <a:pt x="336" y="34"/>
                </a:cubicBezTo>
                <a:cubicBezTo>
                  <a:pt x="342" y="32"/>
                  <a:pt x="342" y="32"/>
                  <a:pt x="342" y="32"/>
                </a:cubicBezTo>
                <a:cubicBezTo>
                  <a:pt x="341" y="31"/>
                  <a:pt x="341" y="31"/>
                  <a:pt x="341" y="31"/>
                </a:cubicBezTo>
                <a:cubicBezTo>
                  <a:pt x="351" y="28"/>
                  <a:pt x="366" y="31"/>
                  <a:pt x="378" y="32"/>
                </a:cubicBezTo>
                <a:cubicBezTo>
                  <a:pt x="389" y="28"/>
                  <a:pt x="397" y="22"/>
                  <a:pt x="409" y="23"/>
                </a:cubicBezTo>
                <a:cubicBezTo>
                  <a:pt x="405" y="26"/>
                  <a:pt x="419" y="27"/>
                  <a:pt x="411" y="32"/>
                </a:cubicBezTo>
                <a:cubicBezTo>
                  <a:pt x="417" y="35"/>
                  <a:pt x="423" y="32"/>
                  <a:pt x="423" y="30"/>
                </a:cubicBezTo>
                <a:cubicBezTo>
                  <a:pt x="418" y="29"/>
                  <a:pt x="421" y="29"/>
                  <a:pt x="417" y="28"/>
                </a:cubicBezTo>
                <a:cubicBezTo>
                  <a:pt x="420" y="26"/>
                  <a:pt x="427" y="26"/>
                  <a:pt x="429" y="28"/>
                </a:cubicBezTo>
                <a:cubicBezTo>
                  <a:pt x="428" y="28"/>
                  <a:pt x="429" y="29"/>
                  <a:pt x="428" y="29"/>
                </a:cubicBezTo>
                <a:cubicBezTo>
                  <a:pt x="434" y="32"/>
                  <a:pt x="431" y="27"/>
                  <a:pt x="436" y="27"/>
                </a:cubicBezTo>
                <a:cubicBezTo>
                  <a:pt x="437" y="30"/>
                  <a:pt x="446" y="28"/>
                  <a:pt x="449" y="31"/>
                </a:cubicBezTo>
                <a:cubicBezTo>
                  <a:pt x="456" y="26"/>
                  <a:pt x="456" y="26"/>
                  <a:pt x="456" y="26"/>
                </a:cubicBezTo>
                <a:cubicBezTo>
                  <a:pt x="452" y="29"/>
                  <a:pt x="461" y="28"/>
                  <a:pt x="462" y="31"/>
                </a:cubicBezTo>
                <a:cubicBezTo>
                  <a:pt x="466" y="29"/>
                  <a:pt x="470" y="26"/>
                  <a:pt x="476" y="27"/>
                </a:cubicBezTo>
                <a:cubicBezTo>
                  <a:pt x="474" y="29"/>
                  <a:pt x="482" y="30"/>
                  <a:pt x="482" y="34"/>
                </a:cubicBezTo>
                <a:cubicBezTo>
                  <a:pt x="492" y="38"/>
                  <a:pt x="501" y="27"/>
                  <a:pt x="510" y="33"/>
                </a:cubicBezTo>
                <a:cubicBezTo>
                  <a:pt x="510" y="33"/>
                  <a:pt x="508" y="35"/>
                  <a:pt x="510" y="37"/>
                </a:cubicBezTo>
                <a:cubicBezTo>
                  <a:pt x="513" y="36"/>
                  <a:pt x="517" y="37"/>
                  <a:pt x="520" y="37"/>
                </a:cubicBezTo>
                <a:cubicBezTo>
                  <a:pt x="520" y="37"/>
                  <a:pt x="520" y="37"/>
                  <a:pt x="520" y="37"/>
                </a:cubicBezTo>
                <a:cubicBezTo>
                  <a:pt x="520" y="37"/>
                  <a:pt x="520" y="37"/>
                  <a:pt x="520" y="37"/>
                </a:cubicBezTo>
                <a:cubicBezTo>
                  <a:pt x="521" y="37"/>
                  <a:pt x="522" y="36"/>
                  <a:pt x="522" y="36"/>
                </a:cubicBezTo>
                <a:cubicBezTo>
                  <a:pt x="527" y="33"/>
                  <a:pt x="529" y="30"/>
                  <a:pt x="538" y="28"/>
                </a:cubicBezTo>
                <a:cubicBezTo>
                  <a:pt x="538" y="24"/>
                  <a:pt x="530" y="24"/>
                  <a:pt x="527" y="25"/>
                </a:cubicBezTo>
                <a:cubicBezTo>
                  <a:pt x="524" y="29"/>
                  <a:pt x="524" y="29"/>
                  <a:pt x="524" y="29"/>
                </a:cubicBezTo>
                <a:cubicBezTo>
                  <a:pt x="522" y="23"/>
                  <a:pt x="516" y="29"/>
                  <a:pt x="515" y="27"/>
                </a:cubicBezTo>
                <a:cubicBezTo>
                  <a:pt x="518" y="24"/>
                  <a:pt x="523" y="23"/>
                  <a:pt x="528" y="23"/>
                </a:cubicBezTo>
                <a:cubicBezTo>
                  <a:pt x="534" y="22"/>
                  <a:pt x="539" y="22"/>
                  <a:pt x="544" y="21"/>
                </a:cubicBezTo>
                <a:cubicBezTo>
                  <a:pt x="539" y="15"/>
                  <a:pt x="528" y="13"/>
                  <a:pt x="518" y="12"/>
                </a:cubicBezTo>
                <a:cubicBezTo>
                  <a:pt x="522" y="15"/>
                  <a:pt x="522" y="15"/>
                  <a:pt x="522" y="15"/>
                </a:cubicBezTo>
                <a:cubicBezTo>
                  <a:pt x="517" y="14"/>
                  <a:pt x="517" y="14"/>
                  <a:pt x="517" y="14"/>
                </a:cubicBezTo>
                <a:cubicBezTo>
                  <a:pt x="521" y="19"/>
                  <a:pt x="521" y="19"/>
                  <a:pt x="521" y="19"/>
                </a:cubicBezTo>
                <a:cubicBezTo>
                  <a:pt x="516" y="18"/>
                  <a:pt x="512" y="18"/>
                  <a:pt x="507" y="17"/>
                </a:cubicBezTo>
                <a:cubicBezTo>
                  <a:pt x="513" y="18"/>
                  <a:pt x="514" y="24"/>
                  <a:pt x="511" y="22"/>
                </a:cubicBezTo>
                <a:cubicBezTo>
                  <a:pt x="506" y="18"/>
                  <a:pt x="505" y="24"/>
                  <a:pt x="500" y="23"/>
                </a:cubicBezTo>
                <a:cubicBezTo>
                  <a:pt x="503" y="24"/>
                  <a:pt x="506" y="25"/>
                  <a:pt x="503" y="26"/>
                </a:cubicBezTo>
                <a:cubicBezTo>
                  <a:pt x="495" y="21"/>
                  <a:pt x="492" y="24"/>
                  <a:pt x="485" y="18"/>
                </a:cubicBezTo>
                <a:cubicBezTo>
                  <a:pt x="485" y="24"/>
                  <a:pt x="474" y="17"/>
                  <a:pt x="472" y="22"/>
                </a:cubicBezTo>
                <a:cubicBezTo>
                  <a:pt x="476" y="23"/>
                  <a:pt x="476" y="23"/>
                  <a:pt x="476" y="23"/>
                </a:cubicBezTo>
                <a:cubicBezTo>
                  <a:pt x="468" y="26"/>
                  <a:pt x="468" y="26"/>
                  <a:pt x="468" y="26"/>
                </a:cubicBezTo>
                <a:cubicBezTo>
                  <a:pt x="461" y="20"/>
                  <a:pt x="475" y="22"/>
                  <a:pt x="464" y="17"/>
                </a:cubicBezTo>
                <a:cubicBezTo>
                  <a:pt x="453" y="15"/>
                  <a:pt x="453" y="22"/>
                  <a:pt x="445" y="21"/>
                </a:cubicBezTo>
                <a:cubicBezTo>
                  <a:pt x="448" y="18"/>
                  <a:pt x="455" y="15"/>
                  <a:pt x="461" y="16"/>
                </a:cubicBezTo>
                <a:cubicBezTo>
                  <a:pt x="458" y="14"/>
                  <a:pt x="458" y="14"/>
                  <a:pt x="458" y="14"/>
                </a:cubicBezTo>
                <a:cubicBezTo>
                  <a:pt x="460" y="12"/>
                  <a:pt x="469" y="13"/>
                  <a:pt x="474" y="14"/>
                </a:cubicBezTo>
                <a:cubicBezTo>
                  <a:pt x="466" y="18"/>
                  <a:pt x="477" y="16"/>
                  <a:pt x="480" y="20"/>
                </a:cubicBezTo>
                <a:cubicBezTo>
                  <a:pt x="481" y="16"/>
                  <a:pt x="476" y="16"/>
                  <a:pt x="482" y="14"/>
                </a:cubicBezTo>
                <a:cubicBezTo>
                  <a:pt x="477" y="13"/>
                  <a:pt x="476" y="13"/>
                  <a:pt x="469" y="11"/>
                </a:cubicBezTo>
                <a:cubicBezTo>
                  <a:pt x="484" y="14"/>
                  <a:pt x="484" y="0"/>
                  <a:pt x="497" y="4"/>
                </a:cubicBezTo>
                <a:cubicBezTo>
                  <a:pt x="491" y="5"/>
                  <a:pt x="498" y="10"/>
                  <a:pt x="499" y="12"/>
                </a:cubicBezTo>
                <a:cubicBezTo>
                  <a:pt x="502" y="12"/>
                  <a:pt x="507" y="11"/>
                  <a:pt x="510" y="11"/>
                </a:cubicBezTo>
                <a:cubicBezTo>
                  <a:pt x="508" y="5"/>
                  <a:pt x="508" y="5"/>
                  <a:pt x="508" y="5"/>
                </a:cubicBezTo>
                <a:cubicBezTo>
                  <a:pt x="516" y="4"/>
                  <a:pt x="517" y="15"/>
                  <a:pt x="527" y="11"/>
                </a:cubicBezTo>
                <a:cubicBezTo>
                  <a:pt x="528" y="8"/>
                  <a:pt x="519" y="9"/>
                  <a:pt x="521" y="8"/>
                </a:cubicBezTo>
                <a:cubicBezTo>
                  <a:pt x="527" y="7"/>
                  <a:pt x="531" y="9"/>
                  <a:pt x="534" y="12"/>
                </a:cubicBezTo>
                <a:cubicBezTo>
                  <a:pt x="538" y="15"/>
                  <a:pt x="541" y="18"/>
                  <a:pt x="546" y="21"/>
                </a:cubicBezTo>
                <a:cubicBezTo>
                  <a:pt x="546" y="19"/>
                  <a:pt x="547" y="16"/>
                  <a:pt x="550" y="13"/>
                </a:cubicBezTo>
                <a:cubicBezTo>
                  <a:pt x="549" y="16"/>
                  <a:pt x="551" y="18"/>
                  <a:pt x="547" y="20"/>
                </a:cubicBezTo>
                <a:cubicBezTo>
                  <a:pt x="549" y="21"/>
                  <a:pt x="550" y="21"/>
                  <a:pt x="552" y="21"/>
                </a:cubicBezTo>
                <a:cubicBezTo>
                  <a:pt x="554" y="20"/>
                  <a:pt x="555" y="19"/>
                  <a:pt x="557" y="19"/>
                </a:cubicBezTo>
                <a:cubicBezTo>
                  <a:pt x="550" y="16"/>
                  <a:pt x="560" y="14"/>
                  <a:pt x="561" y="13"/>
                </a:cubicBezTo>
                <a:cubicBezTo>
                  <a:pt x="565" y="13"/>
                  <a:pt x="560" y="16"/>
                  <a:pt x="558" y="16"/>
                </a:cubicBezTo>
                <a:cubicBezTo>
                  <a:pt x="561" y="18"/>
                  <a:pt x="564" y="23"/>
                  <a:pt x="566" y="18"/>
                </a:cubicBezTo>
                <a:cubicBezTo>
                  <a:pt x="566" y="21"/>
                  <a:pt x="557" y="26"/>
                  <a:pt x="552" y="27"/>
                </a:cubicBezTo>
                <a:cubicBezTo>
                  <a:pt x="555" y="27"/>
                  <a:pt x="555" y="27"/>
                  <a:pt x="555" y="27"/>
                </a:cubicBezTo>
                <a:cubicBezTo>
                  <a:pt x="553" y="29"/>
                  <a:pt x="552" y="28"/>
                  <a:pt x="549" y="28"/>
                </a:cubicBezTo>
                <a:cubicBezTo>
                  <a:pt x="552" y="31"/>
                  <a:pt x="551" y="33"/>
                  <a:pt x="550" y="36"/>
                </a:cubicBezTo>
                <a:cubicBezTo>
                  <a:pt x="550" y="35"/>
                  <a:pt x="551" y="35"/>
                  <a:pt x="550" y="35"/>
                </a:cubicBezTo>
                <a:cubicBezTo>
                  <a:pt x="548" y="33"/>
                  <a:pt x="545" y="34"/>
                  <a:pt x="546" y="36"/>
                </a:cubicBezTo>
                <a:cubicBezTo>
                  <a:pt x="543" y="40"/>
                  <a:pt x="549" y="39"/>
                  <a:pt x="551" y="42"/>
                </a:cubicBezTo>
                <a:cubicBezTo>
                  <a:pt x="556" y="41"/>
                  <a:pt x="556" y="41"/>
                  <a:pt x="556" y="41"/>
                </a:cubicBezTo>
                <a:cubicBezTo>
                  <a:pt x="572" y="27"/>
                  <a:pt x="572" y="27"/>
                  <a:pt x="572" y="27"/>
                </a:cubicBezTo>
                <a:cubicBezTo>
                  <a:pt x="578" y="26"/>
                  <a:pt x="581" y="30"/>
                  <a:pt x="586" y="32"/>
                </a:cubicBezTo>
                <a:cubicBezTo>
                  <a:pt x="588" y="28"/>
                  <a:pt x="588" y="28"/>
                  <a:pt x="588" y="28"/>
                </a:cubicBezTo>
                <a:cubicBezTo>
                  <a:pt x="593" y="29"/>
                  <a:pt x="599" y="31"/>
                  <a:pt x="595" y="35"/>
                </a:cubicBezTo>
                <a:cubicBezTo>
                  <a:pt x="595" y="34"/>
                  <a:pt x="594" y="34"/>
                  <a:pt x="593" y="34"/>
                </a:cubicBezTo>
                <a:cubicBezTo>
                  <a:pt x="592" y="35"/>
                  <a:pt x="592" y="35"/>
                  <a:pt x="592" y="35"/>
                </a:cubicBezTo>
                <a:cubicBezTo>
                  <a:pt x="592" y="36"/>
                  <a:pt x="591" y="36"/>
                  <a:pt x="591" y="36"/>
                </a:cubicBezTo>
                <a:cubicBezTo>
                  <a:pt x="598" y="35"/>
                  <a:pt x="602" y="34"/>
                  <a:pt x="602" y="34"/>
                </a:cubicBezTo>
                <a:cubicBezTo>
                  <a:pt x="591" y="39"/>
                  <a:pt x="601" y="41"/>
                  <a:pt x="599" y="48"/>
                </a:cubicBezTo>
                <a:cubicBezTo>
                  <a:pt x="610" y="46"/>
                  <a:pt x="610" y="46"/>
                  <a:pt x="610" y="46"/>
                </a:cubicBezTo>
                <a:cubicBezTo>
                  <a:pt x="603" y="44"/>
                  <a:pt x="610" y="43"/>
                  <a:pt x="612" y="42"/>
                </a:cubicBezTo>
                <a:cubicBezTo>
                  <a:pt x="613" y="46"/>
                  <a:pt x="621" y="43"/>
                  <a:pt x="625" y="43"/>
                </a:cubicBezTo>
                <a:cubicBezTo>
                  <a:pt x="624" y="44"/>
                  <a:pt x="624" y="44"/>
                  <a:pt x="624" y="44"/>
                </a:cubicBezTo>
                <a:cubicBezTo>
                  <a:pt x="628" y="46"/>
                  <a:pt x="634" y="45"/>
                  <a:pt x="638" y="45"/>
                </a:cubicBezTo>
                <a:cubicBezTo>
                  <a:pt x="638" y="43"/>
                  <a:pt x="644" y="37"/>
                  <a:pt x="647" y="33"/>
                </a:cubicBezTo>
                <a:cubicBezTo>
                  <a:pt x="639" y="31"/>
                  <a:pt x="644" y="30"/>
                  <a:pt x="643" y="28"/>
                </a:cubicBezTo>
                <a:cubicBezTo>
                  <a:pt x="644" y="28"/>
                  <a:pt x="646" y="28"/>
                  <a:pt x="646" y="28"/>
                </a:cubicBezTo>
                <a:cubicBezTo>
                  <a:pt x="647" y="26"/>
                  <a:pt x="644" y="26"/>
                  <a:pt x="644" y="25"/>
                </a:cubicBezTo>
                <a:cubicBezTo>
                  <a:pt x="636" y="26"/>
                  <a:pt x="628" y="26"/>
                  <a:pt x="624" y="32"/>
                </a:cubicBezTo>
                <a:cubicBezTo>
                  <a:pt x="627" y="34"/>
                  <a:pt x="629" y="29"/>
                  <a:pt x="631" y="31"/>
                </a:cubicBezTo>
                <a:cubicBezTo>
                  <a:pt x="627" y="35"/>
                  <a:pt x="622" y="34"/>
                  <a:pt x="616" y="33"/>
                </a:cubicBezTo>
                <a:cubicBezTo>
                  <a:pt x="614" y="30"/>
                  <a:pt x="614" y="30"/>
                  <a:pt x="614" y="30"/>
                </a:cubicBezTo>
                <a:cubicBezTo>
                  <a:pt x="607" y="32"/>
                  <a:pt x="607" y="32"/>
                  <a:pt x="607" y="32"/>
                </a:cubicBezTo>
                <a:cubicBezTo>
                  <a:pt x="610" y="30"/>
                  <a:pt x="608" y="26"/>
                  <a:pt x="615" y="26"/>
                </a:cubicBezTo>
                <a:cubicBezTo>
                  <a:pt x="614" y="23"/>
                  <a:pt x="608" y="27"/>
                  <a:pt x="604" y="25"/>
                </a:cubicBezTo>
                <a:cubicBezTo>
                  <a:pt x="602" y="30"/>
                  <a:pt x="602" y="30"/>
                  <a:pt x="602" y="30"/>
                </a:cubicBezTo>
                <a:cubicBezTo>
                  <a:pt x="603" y="27"/>
                  <a:pt x="594" y="26"/>
                  <a:pt x="600" y="23"/>
                </a:cubicBezTo>
                <a:cubicBezTo>
                  <a:pt x="611" y="20"/>
                  <a:pt x="611" y="20"/>
                  <a:pt x="611" y="20"/>
                </a:cubicBezTo>
                <a:cubicBezTo>
                  <a:pt x="608" y="17"/>
                  <a:pt x="608" y="17"/>
                  <a:pt x="608" y="17"/>
                </a:cubicBezTo>
                <a:cubicBezTo>
                  <a:pt x="617" y="17"/>
                  <a:pt x="617" y="17"/>
                  <a:pt x="617" y="17"/>
                </a:cubicBezTo>
                <a:cubicBezTo>
                  <a:pt x="615" y="19"/>
                  <a:pt x="615" y="19"/>
                  <a:pt x="615" y="19"/>
                </a:cubicBezTo>
                <a:cubicBezTo>
                  <a:pt x="629" y="16"/>
                  <a:pt x="619" y="28"/>
                  <a:pt x="633" y="23"/>
                </a:cubicBezTo>
                <a:cubicBezTo>
                  <a:pt x="638" y="18"/>
                  <a:pt x="643" y="18"/>
                  <a:pt x="652" y="19"/>
                </a:cubicBezTo>
                <a:cubicBezTo>
                  <a:pt x="645" y="20"/>
                  <a:pt x="651" y="23"/>
                  <a:pt x="649" y="26"/>
                </a:cubicBezTo>
                <a:cubicBezTo>
                  <a:pt x="655" y="28"/>
                  <a:pt x="658" y="24"/>
                  <a:pt x="661" y="22"/>
                </a:cubicBezTo>
                <a:cubicBezTo>
                  <a:pt x="663" y="25"/>
                  <a:pt x="664" y="27"/>
                  <a:pt x="658" y="27"/>
                </a:cubicBezTo>
                <a:cubicBezTo>
                  <a:pt x="657" y="33"/>
                  <a:pt x="666" y="26"/>
                  <a:pt x="666" y="32"/>
                </a:cubicBezTo>
                <a:cubicBezTo>
                  <a:pt x="686" y="33"/>
                  <a:pt x="683" y="14"/>
                  <a:pt x="707" y="23"/>
                </a:cubicBezTo>
                <a:cubicBezTo>
                  <a:pt x="706" y="25"/>
                  <a:pt x="706" y="25"/>
                  <a:pt x="706" y="25"/>
                </a:cubicBezTo>
                <a:cubicBezTo>
                  <a:pt x="721" y="23"/>
                  <a:pt x="730" y="27"/>
                  <a:pt x="744" y="27"/>
                </a:cubicBezTo>
                <a:cubicBezTo>
                  <a:pt x="755" y="35"/>
                  <a:pt x="755" y="35"/>
                  <a:pt x="755" y="35"/>
                </a:cubicBezTo>
                <a:cubicBezTo>
                  <a:pt x="752" y="35"/>
                  <a:pt x="745" y="39"/>
                  <a:pt x="748" y="42"/>
                </a:cubicBezTo>
                <a:cubicBezTo>
                  <a:pt x="743" y="35"/>
                  <a:pt x="737" y="37"/>
                  <a:pt x="732" y="33"/>
                </a:cubicBezTo>
                <a:cubicBezTo>
                  <a:pt x="731" y="34"/>
                  <a:pt x="733" y="36"/>
                  <a:pt x="734" y="37"/>
                </a:cubicBezTo>
                <a:cubicBezTo>
                  <a:pt x="730" y="36"/>
                  <a:pt x="729" y="33"/>
                  <a:pt x="724" y="34"/>
                </a:cubicBezTo>
                <a:cubicBezTo>
                  <a:pt x="724" y="35"/>
                  <a:pt x="729" y="37"/>
                  <a:pt x="725" y="38"/>
                </a:cubicBezTo>
                <a:cubicBezTo>
                  <a:pt x="719" y="33"/>
                  <a:pt x="719" y="33"/>
                  <a:pt x="719" y="33"/>
                </a:cubicBezTo>
                <a:cubicBezTo>
                  <a:pt x="711" y="34"/>
                  <a:pt x="714" y="42"/>
                  <a:pt x="705" y="40"/>
                </a:cubicBezTo>
                <a:cubicBezTo>
                  <a:pt x="707" y="36"/>
                  <a:pt x="711" y="32"/>
                  <a:pt x="715" y="31"/>
                </a:cubicBezTo>
                <a:cubicBezTo>
                  <a:pt x="710" y="30"/>
                  <a:pt x="721" y="30"/>
                  <a:pt x="717" y="27"/>
                </a:cubicBezTo>
                <a:cubicBezTo>
                  <a:pt x="710" y="32"/>
                  <a:pt x="707" y="27"/>
                  <a:pt x="698" y="30"/>
                </a:cubicBezTo>
                <a:cubicBezTo>
                  <a:pt x="699" y="29"/>
                  <a:pt x="700" y="28"/>
                  <a:pt x="702" y="28"/>
                </a:cubicBezTo>
                <a:cubicBezTo>
                  <a:pt x="690" y="25"/>
                  <a:pt x="690" y="25"/>
                  <a:pt x="690" y="25"/>
                </a:cubicBezTo>
                <a:cubicBezTo>
                  <a:pt x="692" y="28"/>
                  <a:pt x="679" y="28"/>
                  <a:pt x="680" y="32"/>
                </a:cubicBezTo>
                <a:cubicBezTo>
                  <a:pt x="693" y="35"/>
                  <a:pt x="689" y="32"/>
                  <a:pt x="704" y="36"/>
                </a:cubicBezTo>
                <a:cubicBezTo>
                  <a:pt x="700" y="36"/>
                  <a:pt x="694" y="40"/>
                  <a:pt x="691" y="44"/>
                </a:cubicBezTo>
                <a:cubicBezTo>
                  <a:pt x="691" y="44"/>
                  <a:pt x="691" y="44"/>
                  <a:pt x="691" y="44"/>
                </a:cubicBezTo>
                <a:cubicBezTo>
                  <a:pt x="688" y="48"/>
                  <a:pt x="690" y="49"/>
                  <a:pt x="690" y="57"/>
                </a:cubicBezTo>
                <a:cubicBezTo>
                  <a:pt x="697" y="52"/>
                  <a:pt x="701" y="57"/>
                  <a:pt x="709" y="54"/>
                </a:cubicBezTo>
                <a:cubicBezTo>
                  <a:pt x="711" y="50"/>
                  <a:pt x="705" y="49"/>
                  <a:pt x="701" y="49"/>
                </a:cubicBezTo>
                <a:cubicBezTo>
                  <a:pt x="708" y="47"/>
                  <a:pt x="708" y="47"/>
                  <a:pt x="708" y="47"/>
                </a:cubicBezTo>
                <a:cubicBezTo>
                  <a:pt x="707" y="49"/>
                  <a:pt x="707" y="49"/>
                  <a:pt x="707" y="49"/>
                </a:cubicBezTo>
                <a:cubicBezTo>
                  <a:pt x="713" y="50"/>
                  <a:pt x="719" y="51"/>
                  <a:pt x="725" y="52"/>
                </a:cubicBezTo>
                <a:cubicBezTo>
                  <a:pt x="721" y="52"/>
                  <a:pt x="720" y="54"/>
                  <a:pt x="718" y="56"/>
                </a:cubicBezTo>
                <a:cubicBezTo>
                  <a:pt x="720" y="56"/>
                  <a:pt x="722" y="58"/>
                  <a:pt x="725" y="59"/>
                </a:cubicBezTo>
                <a:cubicBezTo>
                  <a:pt x="725" y="55"/>
                  <a:pt x="725" y="52"/>
                  <a:pt x="727" y="53"/>
                </a:cubicBezTo>
                <a:cubicBezTo>
                  <a:pt x="739" y="55"/>
                  <a:pt x="745" y="59"/>
                  <a:pt x="749" y="64"/>
                </a:cubicBezTo>
                <a:cubicBezTo>
                  <a:pt x="750" y="64"/>
                  <a:pt x="750" y="64"/>
                  <a:pt x="750" y="64"/>
                </a:cubicBezTo>
                <a:cubicBezTo>
                  <a:pt x="749" y="60"/>
                  <a:pt x="759" y="58"/>
                  <a:pt x="764" y="55"/>
                </a:cubicBezTo>
                <a:cubicBezTo>
                  <a:pt x="763" y="59"/>
                  <a:pt x="770" y="58"/>
                  <a:pt x="773" y="61"/>
                </a:cubicBezTo>
                <a:cubicBezTo>
                  <a:pt x="775" y="57"/>
                  <a:pt x="774" y="49"/>
                  <a:pt x="770" y="45"/>
                </a:cubicBezTo>
                <a:cubicBezTo>
                  <a:pt x="762" y="48"/>
                  <a:pt x="765" y="49"/>
                  <a:pt x="760" y="54"/>
                </a:cubicBezTo>
                <a:cubicBezTo>
                  <a:pt x="756" y="55"/>
                  <a:pt x="751" y="56"/>
                  <a:pt x="747" y="56"/>
                </a:cubicBezTo>
                <a:cubicBezTo>
                  <a:pt x="750" y="53"/>
                  <a:pt x="750" y="53"/>
                  <a:pt x="750" y="53"/>
                </a:cubicBezTo>
                <a:cubicBezTo>
                  <a:pt x="744" y="50"/>
                  <a:pt x="737" y="55"/>
                  <a:pt x="738" y="50"/>
                </a:cubicBezTo>
                <a:cubicBezTo>
                  <a:pt x="742" y="47"/>
                  <a:pt x="748" y="50"/>
                  <a:pt x="751" y="47"/>
                </a:cubicBezTo>
                <a:cubicBezTo>
                  <a:pt x="747" y="44"/>
                  <a:pt x="747" y="44"/>
                  <a:pt x="747" y="44"/>
                </a:cubicBezTo>
                <a:cubicBezTo>
                  <a:pt x="756" y="40"/>
                  <a:pt x="751" y="50"/>
                  <a:pt x="760" y="47"/>
                </a:cubicBezTo>
                <a:cubicBezTo>
                  <a:pt x="758" y="43"/>
                  <a:pt x="761" y="47"/>
                  <a:pt x="766" y="45"/>
                </a:cubicBezTo>
                <a:cubicBezTo>
                  <a:pt x="763" y="42"/>
                  <a:pt x="749" y="44"/>
                  <a:pt x="753" y="37"/>
                </a:cubicBezTo>
                <a:cubicBezTo>
                  <a:pt x="758" y="35"/>
                  <a:pt x="768" y="48"/>
                  <a:pt x="775" y="42"/>
                </a:cubicBezTo>
                <a:cubicBezTo>
                  <a:pt x="775" y="43"/>
                  <a:pt x="775" y="43"/>
                  <a:pt x="775" y="43"/>
                </a:cubicBezTo>
                <a:cubicBezTo>
                  <a:pt x="784" y="45"/>
                  <a:pt x="788" y="42"/>
                  <a:pt x="793" y="40"/>
                </a:cubicBezTo>
                <a:cubicBezTo>
                  <a:pt x="796" y="44"/>
                  <a:pt x="803" y="42"/>
                  <a:pt x="807" y="43"/>
                </a:cubicBezTo>
                <a:cubicBezTo>
                  <a:pt x="807" y="45"/>
                  <a:pt x="807" y="45"/>
                  <a:pt x="807" y="45"/>
                </a:cubicBezTo>
                <a:cubicBezTo>
                  <a:pt x="810" y="45"/>
                  <a:pt x="810" y="45"/>
                  <a:pt x="810" y="45"/>
                </a:cubicBezTo>
                <a:cubicBezTo>
                  <a:pt x="810" y="45"/>
                  <a:pt x="810" y="45"/>
                  <a:pt x="810" y="45"/>
                </a:cubicBezTo>
                <a:cubicBezTo>
                  <a:pt x="810" y="45"/>
                  <a:pt x="810" y="45"/>
                  <a:pt x="810" y="45"/>
                </a:cubicBezTo>
                <a:cubicBezTo>
                  <a:pt x="810" y="45"/>
                  <a:pt x="810" y="45"/>
                  <a:pt x="810" y="46"/>
                </a:cubicBezTo>
                <a:cubicBezTo>
                  <a:pt x="810" y="46"/>
                  <a:pt x="810" y="46"/>
                  <a:pt x="810" y="46"/>
                </a:cubicBezTo>
                <a:cubicBezTo>
                  <a:pt x="810" y="46"/>
                  <a:pt x="809" y="46"/>
                  <a:pt x="809" y="46"/>
                </a:cubicBezTo>
                <a:cubicBezTo>
                  <a:pt x="808" y="46"/>
                  <a:pt x="808" y="46"/>
                  <a:pt x="807" y="45"/>
                </a:cubicBezTo>
                <a:cubicBezTo>
                  <a:pt x="805" y="44"/>
                  <a:pt x="803" y="43"/>
                  <a:pt x="800" y="43"/>
                </a:cubicBezTo>
                <a:cubicBezTo>
                  <a:pt x="800" y="47"/>
                  <a:pt x="800" y="47"/>
                  <a:pt x="800" y="47"/>
                </a:cubicBezTo>
                <a:cubicBezTo>
                  <a:pt x="795" y="40"/>
                  <a:pt x="789" y="47"/>
                  <a:pt x="784" y="49"/>
                </a:cubicBezTo>
                <a:cubicBezTo>
                  <a:pt x="791" y="47"/>
                  <a:pt x="803" y="54"/>
                  <a:pt x="807" y="47"/>
                </a:cubicBezTo>
                <a:cubicBezTo>
                  <a:pt x="808" y="49"/>
                  <a:pt x="809" y="51"/>
                  <a:pt x="808" y="52"/>
                </a:cubicBezTo>
                <a:cubicBezTo>
                  <a:pt x="809" y="52"/>
                  <a:pt x="809" y="51"/>
                  <a:pt x="809" y="51"/>
                </a:cubicBezTo>
                <a:cubicBezTo>
                  <a:pt x="809" y="51"/>
                  <a:pt x="809" y="51"/>
                  <a:pt x="810" y="51"/>
                </a:cubicBezTo>
                <a:cubicBezTo>
                  <a:pt x="811" y="52"/>
                  <a:pt x="811" y="54"/>
                  <a:pt x="809" y="56"/>
                </a:cubicBezTo>
                <a:cubicBezTo>
                  <a:pt x="808" y="56"/>
                  <a:pt x="808" y="57"/>
                  <a:pt x="807" y="57"/>
                </a:cubicBezTo>
                <a:cubicBezTo>
                  <a:pt x="807" y="58"/>
                  <a:pt x="807" y="58"/>
                  <a:pt x="806" y="58"/>
                </a:cubicBezTo>
                <a:cubicBezTo>
                  <a:pt x="805" y="58"/>
                  <a:pt x="805" y="58"/>
                  <a:pt x="804" y="58"/>
                </a:cubicBezTo>
                <a:cubicBezTo>
                  <a:pt x="803" y="57"/>
                  <a:pt x="803" y="56"/>
                  <a:pt x="803" y="55"/>
                </a:cubicBezTo>
                <a:cubicBezTo>
                  <a:pt x="800" y="56"/>
                  <a:pt x="797" y="59"/>
                  <a:pt x="790" y="56"/>
                </a:cubicBezTo>
                <a:cubicBezTo>
                  <a:pt x="794" y="55"/>
                  <a:pt x="794" y="55"/>
                  <a:pt x="794" y="55"/>
                </a:cubicBezTo>
                <a:cubicBezTo>
                  <a:pt x="786" y="53"/>
                  <a:pt x="778" y="53"/>
                  <a:pt x="774" y="56"/>
                </a:cubicBezTo>
                <a:cubicBezTo>
                  <a:pt x="780" y="58"/>
                  <a:pt x="786" y="60"/>
                  <a:pt x="792" y="61"/>
                </a:cubicBezTo>
                <a:cubicBezTo>
                  <a:pt x="800" y="64"/>
                  <a:pt x="800" y="64"/>
                  <a:pt x="800" y="64"/>
                </a:cubicBezTo>
                <a:cubicBezTo>
                  <a:pt x="805" y="65"/>
                  <a:pt x="805" y="65"/>
                  <a:pt x="805" y="65"/>
                </a:cubicBezTo>
                <a:cubicBezTo>
                  <a:pt x="806" y="65"/>
                  <a:pt x="806" y="65"/>
                  <a:pt x="806" y="65"/>
                </a:cubicBezTo>
                <a:cubicBezTo>
                  <a:pt x="807" y="65"/>
                  <a:pt x="807" y="65"/>
                  <a:pt x="807" y="65"/>
                </a:cubicBezTo>
                <a:cubicBezTo>
                  <a:pt x="813" y="57"/>
                  <a:pt x="819" y="54"/>
                  <a:pt x="823" y="47"/>
                </a:cubicBezTo>
                <a:cubicBezTo>
                  <a:pt x="833" y="48"/>
                  <a:pt x="847" y="51"/>
                  <a:pt x="854" y="58"/>
                </a:cubicBezTo>
                <a:cubicBezTo>
                  <a:pt x="853" y="59"/>
                  <a:pt x="853" y="59"/>
                  <a:pt x="853" y="59"/>
                </a:cubicBezTo>
                <a:cubicBezTo>
                  <a:pt x="856" y="62"/>
                  <a:pt x="860" y="64"/>
                  <a:pt x="864" y="65"/>
                </a:cubicBezTo>
                <a:cubicBezTo>
                  <a:pt x="867" y="69"/>
                  <a:pt x="859" y="67"/>
                  <a:pt x="861" y="69"/>
                </a:cubicBezTo>
                <a:cubicBezTo>
                  <a:pt x="866" y="71"/>
                  <a:pt x="871" y="73"/>
                  <a:pt x="876" y="75"/>
                </a:cubicBezTo>
                <a:cubicBezTo>
                  <a:pt x="873" y="78"/>
                  <a:pt x="862" y="71"/>
                  <a:pt x="857" y="68"/>
                </a:cubicBezTo>
                <a:cubicBezTo>
                  <a:pt x="858" y="69"/>
                  <a:pt x="860" y="69"/>
                  <a:pt x="860" y="68"/>
                </a:cubicBezTo>
                <a:cubicBezTo>
                  <a:pt x="857" y="66"/>
                  <a:pt x="852" y="65"/>
                  <a:pt x="848" y="64"/>
                </a:cubicBezTo>
                <a:cubicBezTo>
                  <a:pt x="843" y="63"/>
                  <a:pt x="840" y="61"/>
                  <a:pt x="840" y="58"/>
                </a:cubicBezTo>
                <a:cubicBezTo>
                  <a:pt x="836" y="58"/>
                  <a:pt x="847" y="57"/>
                  <a:pt x="837" y="53"/>
                </a:cubicBezTo>
                <a:cubicBezTo>
                  <a:pt x="831" y="48"/>
                  <a:pt x="827" y="53"/>
                  <a:pt x="826" y="54"/>
                </a:cubicBezTo>
                <a:cubicBezTo>
                  <a:pt x="825" y="56"/>
                  <a:pt x="835" y="60"/>
                  <a:pt x="831" y="61"/>
                </a:cubicBezTo>
                <a:cubicBezTo>
                  <a:pt x="836" y="63"/>
                  <a:pt x="839" y="61"/>
                  <a:pt x="845" y="66"/>
                </a:cubicBezTo>
                <a:cubicBezTo>
                  <a:pt x="840" y="64"/>
                  <a:pt x="831" y="65"/>
                  <a:pt x="830" y="61"/>
                </a:cubicBezTo>
                <a:cubicBezTo>
                  <a:pt x="818" y="62"/>
                  <a:pt x="817" y="72"/>
                  <a:pt x="822" y="74"/>
                </a:cubicBezTo>
                <a:cubicBezTo>
                  <a:pt x="822" y="72"/>
                  <a:pt x="826" y="72"/>
                  <a:pt x="829" y="72"/>
                </a:cubicBezTo>
                <a:cubicBezTo>
                  <a:pt x="833" y="73"/>
                  <a:pt x="835" y="72"/>
                  <a:pt x="829" y="68"/>
                </a:cubicBezTo>
                <a:cubicBezTo>
                  <a:pt x="836" y="66"/>
                  <a:pt x="847" y="70"/>
                  <a:pt x="856" y="72"/>
                </a:cubicBezTo>
                <a:cubicBezTo>
                  <a:pt x="855" y="73"/>
                  <a:pt x="855" y="73"/>
                  <a:pt x="855" y="73"/>
                </a:cubicBezTo>
                <a:cubicBezTo>
                  <a:pt x="858" y="74"/>
                  <a:pt x="862" y="76"/>
                  <a:pt x="865" y="77"/>
                </a:cubicBezTo>
                <a:cubicBezTo>
                  <a:pt x="863" y="77"/>
                  <a:pt x="860" y="77"/>
                  <a:pt x="858" y="78"/>
                </a:cubicBezTo>
                <a:cubicBezTo>
                  <a:pt x="864" y="79"/>
                  <a:pt x="869" y="80"/>
                  <a:pt x="875" y="82"/>
                </a:cubicBezTo>
                <a:cubicBezTo>
                  <a:pt x="865" y="80"/>
                  <a:pt x="878" y="87"/>
                  <a:pt x="880" y="92"/>
                </a:cubicBezTo>
                <a:cubicBezTo>
                  <a:pt x="883" y="90"/>
                  <a:pt x="890" y="93"/>
                  <a:pt x="886" y="87"/>
                </a:cubicBezTo>
                <a:cubicBezTo>
                  <a:pt x="882" y="81"/>
                  <a:pt x="882" y="86"/>
                  <a:pt x="877" y="82"/>
                </a:cubicBezTo>
                <a:cubicBezTo>
                  <a:pt x="880" y="83"/>
                  <a:pt x="883" y="83"/>
                  <a:pt x="887" y="84"/>
                </a:cubicBezTo>
                <a:cubicBezTo>
                  <a:pt x="887" y="85"/>
                  <a:pt x="887" y="85"/>
                  <a:pt x="887" y="85"/>
                </a:cubicBezTo>
                <a:cubicBezTo>
                  <a:pt x="890" y="85"/>
                  <a:pt x="892" y="86"/>
                  <a:pt x="895" y="86"/>
                </a:cubicBezTo>
                <a:cubicBezTo>
                  <a:pt x="899" y="91"/>
                  <a:pt x="896" y="92"/>
                  <a:pt x="894" y="92"/>
                </a:cubicBezTo>
                <a:cubicBezTo>
                  <a:pt x="892" y="93"/>
                  <a:pt x="891" y="93"/>
                  <a:pt x="898" y="98"/>
                </a:cubicBezTo>
                <a:cubicBezTo>
                  <a:pt x="901" y="93"/>
                  <a:pt x="901" y="93"/>
                  <a:pt x="901" y="93"/>
                </a:cubicBezTo>
                <a:cubicBezTo>
                  <a:pt x="906" y="99"/>
                  <a:pt x="911" y="107"/>
                  <a:pt x="914" y="115"/>
                </a:cubicBezTo>
                <a:cubicBezTo>
                  <a:pt x="936" y="168"/>
                  <a:pt x="936" y="168"/>
                  <a:pt x="936" y="168"/>
                </a:cubicBezTo>
                <a:cubicBezTo>
                  <a:pt x="896" y="187"/>
                  <a:pt x="896" y="187"/>
                  <a:pt x="896" y="187"/>
                </a:cubicBezTo>
                <a:cubicBezTo>
                  <a:pt x="888" y="190"/>
                  <a:pt x="883" y="192"/>
                  <a:pt x="878" y="193"/>
                </a:cubicBezTo>
                <a:cubicBezTo>
                  <a:pt x="874" y="195"/>
                  <a:pt x="870" y="196"/>
                  <a:pt x="868" y="198"/>
                </a:cubicBezTo>
                <a:cubicBezTo>
                  <a:pt x="869" y="194"/>
                  <a:pt x="868" y="189"/>
                  <a:pt x="863" y="188"/>
                </a:cubicBezTo>
                <a:cubicBezTo>
                  <a:pt x="867" y="187"/>
                  <a:pt x="875" y="184"/>
                  <a:pt x="881" y="180"/>
                </a:cubicBezTo>
                <a:cubicBezTo>
                  <a:pt x="882" y="180"/>
                  <a:pt x="881" y="182"/>
                  <a:pt x="878" y="185"/>
                </a:cubicBezTo>
                <a:cubicBezTo>
                  <a:pt x="876" y="188"/>
                  <a:pt x="873" y="190"/>
                  <a:pt x="870" y="191"/>
                </a:cubicBezTo>
                <a:cubicBezTo>
                  <a:pt x="873" y="195"/>
                  <a:pt x="876" y="192"/>
                  <a:pt x="880" y="189"/>
                </a:cubicBezTo>
                <a:cubicBezTo>
                  <a:pt x="883" y="186"/>
                  <a:pt x="886" y="182"/>
                  <a:pt x="889" y="186"/>
                </a:cubicBezTo>
                <a:cubicBezTo>
                  <a:pt x="891" y="185"/>
                  <a:pt x="893" y="184"/>
                  <a:pt x="894" y="184"/>
                </a:cubicBezTo>
                <a:cubicBezTo>
                  <a:pt x="933" y="162"/>
                  <a:pt x="933" y="162"/>
                  <a:pt x="933" y="162"/>
                </a:cubicBezTo>
                <a:cubicBezTo>
                  <a:pt x="911" y="117"/>
                  <a:pt x="911" y="117"/>
                  <a:pt x="911" y="117"/>
                </a:cubicBezTo>
                <a:cubicBezTo>
                  <a:pt x="906" y="108"/>
                  <a:pt x="902" y="106"/>
                  <a:pt x="898" y="104"/>
                </a:cubicBezTo>
                <a:cubicBezTo>
                  <a:pt x="894" y="102"/>
                  <a:pt x="891" y="100"/>
                  <a:pt x="886" y="92"/>
                </a:cubicBezTo>
                <a:cubicBezTo>
                  <a:pt x="883" y="95"/>
                  <a:pt x="881" y="90"/>
                  <a:pt x="878" y="92"/>
                </a:cubicBezTo>
                <a:cubicBezTo>
                  <a:pt x="878" y="97"/>
                  <a:pt x="882" y="100"/>
                  <a:pt x="887" y="105"/>
                </a:cubicBezTo>
                <a:cubicBezTo>
                  <a:pt x="892" y="110"/>
                  <a:pt x="898" y="116"/>
                  <a:pt x="900" y="123"/>
                </a:cubicBezTo>
                <a:cubicBezTo>
                  <a:pt x="899" y="122"/>
                  <a:pt x="898" y="120"/>
                  <a:pt x="897" y="120"/>
                </a:cubicBezTo>
                <a:cubicBezTo>
                  <a:pt x="897" y="121"/>
                  <a:pt x="898" y="123"/>
                  <a:pt x="898" y="124"/>
                </a:cubicBezTo>
                <a:cubicBezTo>
                  <a:pt x="914" y="157"/>
                  <a:pt x="914" y="157"/>
                  <a:pt x="914" y="157"/>
                </a:cubicBezTo>
                <a:cubicBezTo>
                  <a:pt x="886" y="172"/>
                  <a:pt x="886" y="172"/>
                  <a:pt x="886" y="172"/>
                </a:cubicBezTo>
                <a:cubicBezTo>
                  <a:pt x="881" y="175"/>
                  <a:pt x="879" y="177"/>
                  <a:pt x="875" y="180"/>
                </a:cubicBezTo>
                <a:cubicBezTo>
                  <a:pt x="876" y="180"/>
                  <a:pt x="876" y="180"/>
                  <a:pt x="876" y="180"/>
                </a:cubicBezTo>
                <a:cubicBezTo>
                  <a:pt x="870" y="187"/>
                  <a:pt x="870" y="179"/>
                  <a:pt x="865" y="179"/>
                </a:cubicBezTo>
                <a:cubicBezTo>
                  <a:pt x="864" y="181"/>
                  <a:pt x="858" y="182"/>
                  <a:pt x="860" y="184"/>
                </a:cubicBezTo>
                <a:cubicBezTo>
                  <a:pt x="857" y="184"/>
                  <a:pt x="854" y="184"/>
                  <a:pt x="851" y="184"/>
                </a:cubicBezTo>
                <a:cubicBezTo>
                  <a:pt x="853" y="188"/>
                  <a:pt x="853" y="188"/>
                  <a:pt x="853" y="188"/>
                </a:cubicBezTo>
                <a:cubicBezTo>
                  <a:pt x="849" y="190"/>
                  <a:pt x="847" y="187"/>
                  <a:pt x="845" y="191"/>
                </a:cubicBezTo>
                <a:cubicBezTo>
                  <a:pt x="846" y="195"/>
                  <a:pt x="846" y="195"/>
                  <a:pt x="846" y="195"/>
                </a:cubicBezTo>
                <a:cubicBezTo>
                  <a:pt x="856" y="193"/>
                  <a:pt x="856" y="193"/>
                  <a:pt x="856" y="193"/>
                </a:cubicBezTo>
                <a:cubicBezTo>
                  <a:pt x="852" y="196"/>
                  <a:pt x="856" y="197"/>
                  <a:pt x="851" y="200"/>
                </a:cubicBezTo>
                <a:cubicBezTo>
                  <a:pt x="856" y="193"/>
                  <a:pt x="846" y="199"/>
                  <a:pt x="844" y="196"/>
                </a:cubicBezTo>
                <a:cubicBezTo>
                  <a:pt x="841" y="200"/>
                  <a:pt x="841" y="200"/>
                  <a:pt x="841" y="200"/>
                </a:cubicBezTo>
                <a:cubicBezTo>
                  <a:pt x="841" y="198"/>
                  <a:pt x="841" y="198"/>
                  <a:pt x="841" y="198"/>
                </a:cubicBezTo>
                <a:cubicBezTo>
                  <a:pt x="838" y="197"/>
                  <a:pt x="838" y="201"/>
                  <a:pt x="835" y="202"/>
                </a:cubicBezTo>
                <a:cubicBezTo>
                  <a:pt x="840" y="203"/>
                  <a:pt x="843" y="204"/>
                  <a:pt x="848" y="199"/>
                </a:cubicBezTo>
                <a:cubicBezTo>
                  <a:pt x="845" y="203"/>
                  <a:pt x="838" y="209"/>
                  <a:pt x="836" y="209"/>
                </a:cubicBezTo>
                <a:cubicBezTo>
                  <a:pt x="832" y="213"/>
                  <a:pt x="829" y="211"/>
                  <a:pt x="825" y="212"/>
                </a:cubicBezTo>
                <a:cubicBezTo>
                  <a:pt x="831" y="207"/>
                  <a:pt x="817" y="201"/>
                  <a:pt x="833" y="198"/>
                </a:cubicBezTo>
                <a:cubicBezTo>
                  <a:pt x="833" y="199"/>
                  <a:pt x="832" y="199"/>
                  <a:pt x="831" y="199"/>
                </a:cubicBezTo>
                <a:cubicBezTo>
                  <a:pt x="835" y="203"/>
                  <a:pt x="840" y="195"/>
                  <a:pt x="843" y="192"/>
                </a:cubicBezTo>
                <a:cubicBezTo>
                  <a:pt x="841" y="189"/>
                  <a:pt x="844" y="187"/>
                  <a:pt x="838" y="188"/>
                </a:cubicBezTo>
                <a:cubicBezTo>
                  <a:pt x="840" y="189"/>
                  <a:pt x="835" y="196"/>
                  <a:pt x="829" y="196"/>
                </a:cubicBezTo>
                <a:cubicBezTo>
                  <a:pt x="827" y="189"/>
                  <a:pt x="827" y="189"/>
                  <a:pt x="827" y="189"/>
                </a:cubicBezTo>
                <a:cubicBezTo>
                  <a:pt x="819" y="191"/>
                  <a:pt x="819" y="191"/>
                  <a:pt x="819" y="191"/>
                </a:cubicBezTo>
                <a:cubicBezTo>
                  <a:pt x="820" y="191"/>
                  <a:pt x="820" y="191"/>
                  <a:pt x="820" y="191"/>
                </a:cubicBezTo>
                <a:cubicBezTo>
                  <a:pt x="815" y="188"/>
                  <a:pt x="812" y="195"/>
                  <a:pt x="806" y="195"/>
                </a:cubicBezTo>
                <a:cubicBezTo>
                  <a:pt x="803" y="198"/>
                  <a:pt x="788" y="202"/>
                  <a:pt x="797" y="206"/>
                </a:cubicBezTo>
                <a:cubicBezTo>
                  <a:pt x="790" y="204"/>
                  <a:pt x="789" y="211"/>
                  <a:pt x="784" y="214"/>
                </a:cubicBezTo>
                <a:cubicBezTo>
                  <a:pt x="791" y="214"/>
                  <a:pt x="791" y="214"/>
                  <a:pt x="791" y="214"/>
                </a:cubicBezTo>
                <a:cubicBezTo>
                  <a:pt x="786" y="221"/>
                  <a:pt x="787" y="217"/>
                  <a:pt x="785" y="227"/>
                </a:cubicBezTo>
                <a:cubicBezTo>
                  <a:pt x="783" y="225"/>
                  <a:pt x="782" y="224"/>
                  <a:pt x="782" y="222"/>
                </a:cubicBezTo>
                <a:cubicBezTo>
                  <a:pt x="777" y="224"/>
                  <a:pt x="772" y="226"/>
                  <a:pt x="768" y="229"/>
                </a:cubicBezTo>
                <a:cubicBezTo>
                  <a:pt x="763" y="231"/>
                  <a:pt x="761" y="234"/>
                  <a:pt x="761" y="237"/>
                </a:cubicBezTo>
                <a:cubicBezTo>
                  <a:pt x="759" y="239"/>
                  <a:pt x="757" y="238"/>
                  <a:pt x="755" y="237"/>
                </a:cubicBezTo>
                <a:cubicBezTo>
                  <a:pt x="754" y="237"/>
                  <a:pt x="753" y="237"/>
                  <a:pt x="752" y="237"/>
                </a:cubicBezTo>
                <a:cubicBezTo>
                  <a:pt x="752" y="237"/>
                  <a:pt x="752" y="237"/>
                  <a:pt x="752" y="237"/>
                </a:cubicBezTo>
                <a:cubicBezTo>
                  <a:pt x="751" y="237"/>
                  <a:pt x="753" y="239"/>
                  <a:pt x="749" y="236"/>
                </a:cubicBezTo>
                <a:cubicBezTo>
                  <a:pt x="748" y="235"/>
                  <a:pt x="748" y="235"/>
                  <a:pt x="748" y="235"/>
                </a:cubicBezTo>
                <a:cubicBezTo>
                  <a:pt x="746" y="233"/>
                  <a:pt x="746" y="233"/>
                  <a:pt x="746" y="233"/>
                </a:cubicBezTo>
                <a:cubicBezTo>
                  <a:pt x="746" y="233"/>
                  <a:pt x="745" y="233"/>
                  <a:pt x="744" y="232"/>
                </a:cubicBezTo>
                <a:cubicBezTo>
                  <a:pt x="743" y="232"/>
                  <a:pt x="742" y="231"/>
                  <a:pt x="741" y="230"/>
                </a:cubicBezTo>
                <a:cubicBezTo>
                  <a:pt x="740" y="230"/>
                  <a:pt x="743" y="231"/>
                  <a:pt x="744" y="232"/>
                </a:cubicBezTo>
                <a:cubicBezTo>
                  <a:pt x="745" y="233"/>
                  <a:pt x="745" y="233"/>
                  <a:pt x="744" y="232"/>
                </a:cubicBezTo>
                <a:cubicBezTo>
                  <a:pt x="742" y="231"/>
                  <a:pt x="742" y="231"/>
                  <a:pt x="742" y="231"/>
                </a:cubicBezTo>
                <a:cubicBezTo>
                  <a:pt x="742" y="231"/>
                  <a:pt x="740" y="230"/>
                  <a:pt x="739" y="230"/>
                </a:cubicBezTo>
                <a:cubicBezTo>
                  <a:pt x="738" y="229"/>
                  <a:pt x="738" y="229"/>
                  <a:pt x="737" y="229"/>
                </a:cubicBezTo>
                <a:cubicBezTo>
                  <a:pt x="736" y="228"/>
                  <a:pt x="736" y="228"/>
                  <a:pt x="736"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8" y="226"/>
                </a:cubicBezTo>
                <a:cubicBezTo>
                  <a:pt x="728" y="226"/>
                  <a:pt x="728" y="226"/>
                  <a:pt x="728" y="226"/>
                </a:cubicBezTo>
                <a:cubicBezTo>
                  <a:pt x="728" y="226"/>
                  <a:pt x="727" y="226"/>
                  <a:pt x="727" y="226"/>
                </a:cubicBezTo>
                <a:cubicBezTo>
                  <a:pt x="727" y="226"/>
                  <a:pt x="726" y="226"/>
                  <a:pt x="727" y="226"/>
                </a:cubicBezTo>
                <a:cubicBezTo>
                  <a:pt x="727" y="226"/>
                  <a:pt x="729" y="225"/>
                  <a:pt x="731" y="223"/>
                </a:cubicBezTo>
                <a:cubicBezTo>
                  <a:pt x="733" y="221"/>
                  <a:pt x="736" y="218"/>
                  <a:pt x="739" y="214"/>
                </a:cubicBezTo>
                <a:cubicBezTo>
                  <a:pt x="740" y="212"/>
                  <a:pt x="742" y="209"/>
                  <a:pt x="744" y="205"/>
                </a:cubicBezTo>
                <a:cubicBezTo>
                  <a:pt x="744" y="204"/>
                  <a:pt x="744" y="204"/>
                  <a:pt x="744" y="204"/>
                </a:cubicBezTo>
                <a:cubicBezTo>
                  <a:pt x="744" y="204"/>
                  <a:pt x="744" y="204"/>
                  <a:pt x="744" y="204"/>
                </a:cubicBezTo>
                <a:cubicBezTo>
                  <a:pt x="744" y="204"/>
                  <a:pt x="744" y="204"/>
                  <a:pt x="744" y="204"/>
                </a:cubicBezTo>
                <a:cubicBezTo>
                  <a:pt x="744" y="204"/>
                  <a:pt x="744" y="204"/>
                  <a:pt x="745" y="205"/>
                </a:cubicBezTo>
                <a:cubicBezTo>
                  <a:pt x="745" y="205"/>
                  <a:pt x="745" y="206"/>
                  <a:pt x="744" y="208"/>
                </a:cubicBezTo>
                <a:cubicBezTo>
                  <a:pt x="744" y="208"/>
                  <a:pt x="743" y="207"/>
                  <a:pt x="743" y="207"/>
                </a:cubicBezTo>
                <a:cubicBezTo>
                  <a:pt x="743" y="207"/>
                  <a:pt x="743" y="206"/>
                  <a:pt x="741" y="209"/>
                </a:cubicBezTo>
                <a:cubicBezTo>
                  <a:pt x="740" y="212"/>
                  <a:pt x="739" y="214"/>
                  <a:pt x="738" y="215"/>
                </a:cubicBezTo>
                <a:cubicBezTo>
                  <a:pt x="733" y="222"/>
                  <a:pt x="730" y="224"/>
                  <a:pt x="729" y="225"/>
                </a:cubicBezTo>
                <a:cubicBezTo>
                  <a:pt x="730" y="224"/>
                  <a:pt x="725" y="227"/>
                  <a:pt x="729" y="224"/>
                </a:cubicBezTo>
                <a:cubicBezTo>
                  <a:pt x="727" y="226"/>
                  <a:pt x="727" y="226"/>
                  <a:pt x="727" y="226"/>
                </a:cubicBezTo>
                <a:cubicBezTo>
                  <a:pt x="727" y="226"/>
                  <a:pt x="727" y="226"/>
                  <a:pt x="728" y="226"/>
                </a:cubicBezTo>
                <a:cubicBezTo>
                  <a:pt x="728" y="226"/>
                  <a:pt x="728" y="226"/>
                  <a:pt x="728" y="226"/>
                </a:cubicBezTo>
                <a:cubicBezTo>
                  <a:pt x="728" y="226"/>
                  <a:pt x="729" y="226"/>
                  <a:pt x="729" y="226"/>
                </a:cubicBezTo>
                <a:cubicBezTo>
                  <a:pt x="729" y="226"/>
                  <a:pt x="729" y="226"/>
                  <a:pt x="729" y="226"/>
                </a:cubicBezTo>
                <a:cubicBezTo>
                  <a:pt x="729" y="226"/>
                  <a:pt x="729" y="226"/>
                  <a:pt x="729" y="226"/>
                </a:cubicBezTo>
                <a:cubicBezTo>
                  <a:pt x="729" y="226"/>
                  <a:pt x="729" y="226"/>
                  <a:pt x="729" y="226"/>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6" y="229"/>
                  <a:pt x="737" y="229"/>
                  <a:pt x="740" y="230"/>
                </a:cubicBezTo>
                <a:cubicBezTo>
                  <a:pt x="740" y="230"/>
                  <a:pt x="740" y="230"/>
                  <a:pt x="739" y="230"/>
                </a:cubicBezTo>
                <a:cubicBezTo>
                  <a:pt x="737" y="229"/>
                  <a:pt x="737" y="229"/>
                  <a:pt x="737" y="229"/>
                </a:cubicBezTo>
                <a:cubicBezTo>
                  <a:pt x="737" y="229"/>
                  <a:pt x="736" y="229"/>
                  <a:pt x="735" y="228"/>
                </a:cubicBezTo>
                <a:cubicBezTo>
                  <a:pt x="735" y="228"/>
                  <a:pt x="735" y="228"/>
                  <a:pt x="735" y="228"/>
                </a:cubicBezTo>
                <a:cubicBezTo>
                  <a:pt x="735" y="228"/>
                  <a:pt x="735" y="228"/>
                  <a:pt x="735" y="228"/>
                </a:cubicBezTo>
                <a:cubicBezTo>
                  <a:pt x="724" y="223"/>
                  <a:pt x="732" y="227"/>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8" y="226"/>
                </a:cubicBezTo>
                <a:cubicBezTo>
                  <a:pt x="728" y="226"/>
                  <a:pt x="728" y="226"/>
                  <a:pt x="728" y="226"/>
                </a:cubicBezTo>
                <a:cubicBezTo>
                  <a:pt x="740" y="229"/>
                  <a:pt x="749" y="235"/>
                  <a:pt x="741" y="230"/>
                </a:cubicBezTo>
                <a:cubicBezTo>
                  <a:pt x="740" y="230"/>
                  <a:pt x="741" y="230"/>
                  <a:pt x="741" y="230"/>
                </a:cubicBezTo>
                <a:cubicBezTo>
                  <a:pt x="741" y="230"/>
                  <a:pt x="741" y="230"/>
                  <a:pt x="741" y="230"/>
                </a:cubicBezTo>
                <a:cubicBezTo>
                  <a:pt x="740" y="230"/>
                  <a:pt x="740" y="230"/>
                  <a:pt x="740" y="230"/>
                </a:cubicBezTo>
                <a:cubicBezTo>
                  <a:pt x="739" y="230"/>
                  <a:pt x="739" y="229"/>
                  <a:pt x="738" y="229"/>
                </a:cubicBezTo>
                <a:cubicBezTo>
                  <a:pt x="738" y="229"/>
                  <a:pt x="737" y="229"/>
                  <a:pt x="737" y="229"/>
                </a:cubicBezTo>
                <a:cubicBezTo>
                  <a:pt x="736" y="228"/>
                  <a:pt x="736" y="228"/>
                  <a:pt x="736"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24" y="223"/>
                  <a:pt x="732" y="227"/>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8" y="226"/>
                  <a:pt x="728" y="226"/>
                  <a:pt x="728" y="226"/>
                </a:cubicBezTo>
                <a:cubicBezTo>
                  <a:pt x="728" y="226"/>
                  <a:pt x="728" y="226"/>
                  <a:pt x="727" y="226"/>
                </a:cubicBezTo>
                <a:cubicBezTo>
                  <a:pt x="726" y="226"/>
                  <a:pt x="727" y="227"/>
                  <a:pt x="732" y="222"/>
                </a:cubicBezTo>
                <a:cubicBezTo>
                  <a:pt x="730" y="224"/>
                  <a:pt x="727" y="226"/>
                  <a:pt x="727" y="226"/>
                </a:cubicBezTo>
                <a:cubicBezTo>
                  <a:pt x="726" y="226"/>
                  <a:pt x="727" y="226"/>
                  <a:pt x="727" y="226"/>
                </a:cubicBezTo>
                <a:cubicBezTo>
                  <a:pt x="727" y="226"/>
                  <a:pt x="728" y="226"/>
                  <a:pt x="728" y="226"/>
                </a:cubicBezTo>
                <a:cubicBezTo>
                  <a:pt x="728" y="226"/>
                  <a:pt x="728"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5" y="223"/>
                  <a:pt x="736" y="229"/>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5" y="228"/>
                  <a:pt x="735" y="228"/>
                  <a:pt x="735" y="228"/>
                </a:cubicBezTo>
                <a:cubicBezTo>
                  <a:pt x="736" y="229"/>
                  <a:pt x="725" y="223"/>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9" y="226"/>
                  <a:pt x="729" y="226"/>
                  <a:pt x="729" y="226"/>
                </a:cubicBezTo>
                <a:cubicBezTo>
                  <a:pt x="728" y="226"/>
                  <a:pt x="728" y="226"/>
                  <a:pt x="728" y="226"/>
                </a:cubicBezTo>
                <a:cubicBezTo>
                  <a:pt x="728" y="226"/>
                  <a:pt x="728" y="226"/>
                  <a:pt x="728" y="226"/>
                </a:cubicBezTo>
                <a:cubicBezTo>
                  <a:pt x="728" y="226"/>
                  <a:pt x="727" y="226"/>
                  <a:pt x="727" y="226"/>
                </a:cubicBezTo>
                <a:cubicBezTo>
                  <a:pt x="727" y="226"/>
                  <a:pt x="726" y="226"/>
                  <a:pt x="727" y="226"/>
                </a:cubicBezTo>
                <a:cubicBezTo>
                  <a:pt x="727" y="226"/>
                  <a:pt x="729" y="225"/>
                  <a:pt x="731" y="223"/>
                </a:cubicBezTo>
                <a:cubicBezTo>
                  <a:pt x="730" y="224"/>
                  <a:pt x="730" y="224"/>
                  <a:pt x="730" y="224"/>
                </a:cubicBezTo>
                <a:cubicBezTo>
                  <a:pt x="732" y="222"/>
                  <a:pt x="734" y="221"/>
                  <a:pt x="735" y="219"/>
                </a:cubicBezTo>
                <a:cubicBezTo>
                  <a:pt x="736" y="217"/>
                  <a:pt x="736" y="217"/>
                  <a:pt x="736" y="217"/>
                </a:cubicBezTo>
                <a:cubicBezTo>
                  <a:pt x="736" y="217"/>
                  <a:pt x="736" y="217"/>
                  <a:pt x="736" y="217"/>
                </a:cubicBezTo>
                <a:cubicBezTo>
                  <a:pt x="736" y="217"/>
                  <a:pt x="736" y="217"/>
                  <a:pt x="736" y="217"/>
                </a:cubicBezTo>
                <a:cubicBezTo>
                  <a:pt x="737" y="217"/>
                  <a:pt x="738" y="217"/>
                  <a:pt x="739" y="216"/>
                </a:cubicBezTo>
                <a:cubicBezTo>
                  <a:pt x="741" y="214"/>
                  <a:pt x="743" y="211"/>
                  <a:pt x="746" y="211"/>
                </a:cubicBezTo>
                <a:cubicBezTo>
                  <a:pt x="745" y="208"/>
                  <a:pt x="746" y="206"/>
                  <a:pt x="747" y="204"/>
                </a:cubicBezTo>
                <a:cubicBezTo>
                  <a:pt x="748" y="202"/>
                  <a:pt x="749" y="200"/>
                  <a:pt x="748" y="199"/>
                </a:cubicBezTo>
                <a:cubicBezTo>
                  <a:pt x="751" y="199"/>
                  <a:pt x="754" y="201"/>
                  <a:pt x="753" y="206"/>
                </a:cubicBezTo>
                <a:cubicBezTo>
                  <a:pt x="748" y="207"/>
                  <a:pt x="748" y="209"/>
                  <a:pt x="748" y="210"/>
                </a:cubicBezTo>
                <a:cubicBezTo>
                  <a:pt x="747" y="212"/>
                  <a:pt x="747" y="213"/>
                  <a:pt x="742" y="215"/>
                </a:cubicBezTo>
                <a:cubicBezTo>
                  <a:pt x="743" y="216"/>
                  <a:pt x="742" y="218"/>
                  <a:pt x="741" y="219"/>
                </a:cubicBezTo>
                <a:cubicBezTo>
                  <a:pt x="740" y="221"/>
                  <a:pt x="740" y="223"/>
                  <a:pt x="742" y="224"/>
                </a:cubicBezTo>
                <a:cubicBezTo>
                  <a:pt x="749" y="222"/>
                  <a:pt x="742" y="219"/>
                  <a:pt x="748" y="219"/>
                </a:cubicBezTo>
                <a:cubicBezTo>
                  <a:pt x="748" y="219"/>
                  <a:pt x="749" y="220"/>
                  <a:pt x="748" y="221"/>
                </a:cubicBezTo>
                <a:cubicBezTo>
                  <a:pt x="752" y="219"/>
                  <a:pt x="752" y="223"/>
                  <a:pt x="756" y="220"/>
                </a:cubicBezTo>
                <a:cubicBezTo>
                  <a:pt x="755" y="221"/>
                  <a:pt x="755" y="221"/>
                  <a:pt x="755" y="221"/>
                </a:cubicBezTo>
                <a:cubicBezTo>
                  <a:pt x="759" y="225"/>
                  <a:pt x="760" y="218"/>
                  <a:pt x="764" y="222"/>
                </a:cubicBezTo>
                <a:cubicBezTo>
                  <a:pt x="763" y="218"/>
                  <a:pt x="767" y="219"/>
                  <a:pt x="770" y="217"/>
                </a:cubicBezTo>
                <a:cubicBezTo>
                  <a:pt x="766" y="215"/>
                  <a:pt x="764" y="209"/>
                  <a:pt x="757" y="208"/>
                </a:cubicBezTo>
                <a:cubicBezTo>
                  <a:pt x="756" y="211"/>
                  <a:pt x="756" y="213"/>
                  <a:pt x="752" y="214"/>
                </a:cubicBezTo>
                <a:cubicBezTo>
                  <a:pt x="757" y="214"/>
                  <a:pt x="757" y="214"/>
                  <a:pt x="757" y="214"/>
                </a:cubicBezTo>
                <a:cubicBezTo>
                  <a:pt x="756" y="215"/>
                  <a:pt x="755" y="215"/>
                  <a:pt x="754" y="216"/>
                </a:cubicBezTo>
                <a:cubicBezTo>
                  <a:pt x="753" y="215"/>
                  <a:pt x="751" y="214"/>
                  <a:pt x="750" y="213"/>
                </a:cubicBezTo>
                <a:cubicBezTo>
                  <a:pt x="756" y="212"/>
                  <a:pt x="754" y="208"/>
                  <a:pt x="757" y="205"/>
                </a:cubicBezTo>
                <a:cubicBezTo>
                  <a:pt x="762" y="208"/>
                  <a:pt x="762" y="205"/>
                  <a:pt x="765" y="207"/>
                </a:cubicBezTo>
                <a:cubicBezTo>
                  <a:pt x="764" y="209"/>
                  <a:pt x="767" y="211"/>
                  <a:pt x="770" y="214"/>
                </a:cubicBezTo>
                <a:cubicBezTo>
                  <a:pt x="774" y="216"/>
                  <a:pt x="779" y="218"/>
                  <a:pt x="782" y="219"/>
                </a:cubicBezTo>
                <a:cubicBezTo>
                  <a:pt x="781" y="219"/>
                  <a:pt x="780" y="219"/>
                  <a:pt x="779" y="219"/>
                </a:cubicBezTo>
                <a:cubicBezTo>
                  <a:pt x="774" y="222"/>
                  <a:pt x="782" y="223"/>
                  <a:pt x="783" y="224"/>
                </a:cubicBezTo>
                <a:cubicBezTo>
                  <a:pt x="787" y="222"/>
                  <a:pt x="787" y="222"/>
                  <a:pt x="787" y="222"/>
                </a:cubicBezTo>
                <a:cubicBezTo>
                  <a:pt x="786" y="223"/>
                  <a:pt x="785" y="224"/>
                  <a:pt x="786" y="224"/>
                </a:cubicBezTo>
                <a:cubicBezTo>
                  <a:pt x="792" y="224"/>
                  <a:pt x="792" y="219"/>
                  <a:pt x="797" y="218"/>
                </a:cubicBezTo>
                <a:cubicBezTo>
                  <a:pt x="797" y="221"/>
                  <a:pt x="793" y="225"/>
                  <a:pt x="796" y="226"/>
                </a:cubicBezTo>
                <a:cubicBezTo>
                  <a:pt x="797" y="228"/>
                  <a:pt x="801" y="235"/>
                  <a:pt x="808" y="232"/>
                </a:cubicBezTo>
                <a:cubicBezTo>
                  <a:pt x="808" y="231"/>
                  <a:pt x="810" y="231"/>
                  <a:pt x="812" y="230"/>
                </a:cubicBezTo>
                <a:cubicBezTo>
                  <a:pt x="812" y="230"/>
                  <a:pt x="812" y="230"/>
                  <a:pt x="812" y="231"/>
                </a:cubicBezTo>
                <a:cubicBezTo>
                  <a:pt x="817" y="233"/>
                  <a:pt x="817" y="233"/>
                  <a:pt x="817" y="233"/>
                </a:cubicBezTo>
                <a:cubicBezTo>
                  <a:pt x="812" y="238"/>
                  <a:pt x="808" y="231"/>
                  <a:pt x="804" y="236"/>
                </a:cubicBezTo>
                <a:cubicBezTo>
                  <a:pt x="804" y="240"/>
                  <a:pt x="804" y="240"/>
                  <a:pt x="804" y="240"/>
                </a:cubicBezTo>
                <a:cubicBezTo>
                  <a:pt x="800" y="240"/>
                  <a:pt x="796" y="242"/>
                  <a:pt x="794" y="244"/>
                </a:cubicBezTo>
                <a:cubicBezTo>
                  <a:pt x="799" y="245"/>
                  <a:pt x="800" y="244"/>
                  <a:pt x="806" y="243"/>
                </a:cubicBezTo>
                <a:cubicBezTo>
                  <a:pt x="806" y="246"/>
                  <a:pt x="802" y="248"/>
                  <a:pt x="802" y="248"/>
                </a:cubicBezTo>
                <a:cubicBezTo>
                  <a:pt x="803" y="245"/>
                  <a:pt x="803" y="245"/>
                  <a:pt x="803" y="245"/>
                </a:cubicBezTo>
                <a:cubicBezTo>
                  <a:pt x="796" y="242"/>
                  <a:pt x="793" y="249"/>
                  <a:pt x="784" y="248"/>
                </a:cubicBezTo>
                <a:cubicBezTo>
                  <a:pt x="783" y="248"/>
                  <a:pt x="784" y="248"/>
                  <a:pt x="784" y="247"/>
                </a:cubicBezTo>
                <a:cubicBezTo>
                  <a:pt x="777" y="251"/>
                  <a:pt x="771" y="245"/>
                  <a:pt x="764" y="249"/>
                </a:cubicBezTo>
                <a:cubicBezTo>
                  <a:pt x="766" y="247"/>
                  <a:pt x="766" y="247"/>
                  <a:pt x="766" y="247"/>
                </a:cubicBezTo>
                <a:cubicBezTo>
                  <a:pt x="762" y="249"/>
                  <a:pt x="752" y="252"/>
                  <a:pt x="742" y="254"/>
                </a:cubicBezTo>
                <a:cubicBezTo>
                  <a:pt x="742" y="256"/>
                  <a:pt x="742" y="256"/>
                  <a:pt x="742" y="256"/>
                </a:cubicBezTo>
                <a:cubicBezTo>
                  <a:pt x="743" y="257"/>
                  <a:pt x="739" y="256"/>
                  <a:pt x="738" y="255"/>
                </a:cubicBezTo>
                <a:cubicBezTo>
                  <a:pt x="738" y="255"/>
                  <a:pt x="738" y="255"/>
                  <a:pt x="738" y="255"/>
                </a:cubicBezTo>
                <a:cubicBezTo>
                  <a:pt x="732" y="256"/>
                  <a:pt x="727" y="256"/>
                  <a:pt x="722" y="255"/>
                </a:cubicBezTo>
                <a:cubicBezTo>
                  <a:pt x="723" y="257"/>
                  <a:pt x="725" y="258"/>
                  <a:pt x="727" y="259"/>
                </a:cubicBezTo>
                <a:cubicBezTo>
                  <a:pt x="729" y="258"/>
                  <a:pt x="738" y="262"/>
                  <a:pt x="737" y="257"/>
                </a:cubicBezTo>
                <a:cubicBezTo>
                  <a:pt x="741" y="261"/>
                  <a:pt x="748" y="259"/>
                  <a:pt x="751" y="261"/>
                </a:cubicBezTo>
                <a:cubicBezTo>
                  <a:pt x="746" y="257"/>
                  <a:pt x="755" y="257"/>
                  <a:pt x="756" y="255"/>
                </a:cubicBezTo>
                <a:cubicBezTo>
                  <a:pt x="757" y="258"/>
                  <a:pt x="764" y="256"/>
                  <a:pt x="763" y="259"/>
                </a:cubicBezTo>
                <a:cubicBezTo>
                  <a:pt x="764" y="260"/>
                  <a:pt x="760" y="256"/>
                  <a:pt x="758" y="258"/>
                </a:cubicBezTo>
                <a:cubicBezTo>
                  <a:pt x="752" y="261"/>
                  <a:pt x="768" y="263"/>
                  <a:pt x="760" y="265"/>
                </a:cubicBezTo>
                <a:cubicBezTo>
                  <a:pt x="769" y="263"/>
                  <a:pt x="781" y="265"/>
                  <a:pt x="790" y="262"/>
                </a:cubicBezTo>
                <a:cubicBezTo>
                  <a:pt x="785" y="260"/>
                  <a:pt x="785" y="260"/>
                  <a:pt x="785" y="260"/>
                </a:cubicBezTo>
                <a:cubicBezTo>
                  <a:pt x="789" y="261"/>
                  <a:pt x="798" y="260"/>
                  <a:pt x="798" y="262"/>
                </a:cubicBezTo>
                <a:cubicBezTo>
                  <a:pt x="796" y="263"/>
                  <a:pt x="792" y="263"/>
                  <a:pt x="788" y="263"/>
                </a:cubicBezTo>
                <a:cubicBezTo>
                  <a:pt x="788" y="267"/>
                  <a:pt x="797" y="263"/>
                  <a:pt x="798" y="266"/>
                </a:cubicBezTo>
                <a:cubicBezTo>
                  <a:pt x="801" y="264"/>
                  <a:pt x="805" y="261"/>
                  <a:pt x="809" y="259"/>
                </a:cubicBezTo>
                <a:cubicBezTo>
                  <a:pt x="804" y="259"/>
                  <a:pt x="804" y="259"/>
                  <a:pt x="804" y="259"/>
                </a:cubicBezTo>
                <a:cubicBezTo>
                  <a:pt x="807" y="256"/>
                  <a:pt x="817" y="259"/>
                  <a:pt x="824" y="260"/>
                </a:cubicBezTo>
                <a:cubicBezTo>
                  <a:pt x="820" y="266"/>
                  <a:pt x="813" y="260"/>
                  <a:pt x="805" y="262"/>
                </a:cubicBezTo>
                <a:cubicBezTo>
                  <a:pt x="800" y="265"/>
                  <a:pt x="809" y="268"/>
                  <a:pt x="803" y="269"/>
                </a:cubicBezTo>
                <a:cubicBezTo>
                  <a:pt x="805" y="271"/>
                  <a:pt x="808" y="271"/>
                  <a:pt x="810" y="269"/>
                </a:cubicBezTo>
                <a:cubicBezTo>
                  <a:pt x="812" y="270"/>
                  <a:pt x="812" y="270"/>
                  <a:pt x="812" y="270"/>
                </a:cubicBezTo>
                <a:cubicBezTo>
                  <a:pt x="807" y="275"/>
                  <a:pt x="797" y="274"/>
                  <a:pt x="789" y="279"/>
                </a:cubicBezTo>
                <a:cubicBezTo>
                  <a:pt x="790" y="278"/>
                  <a:pt x="790" y="277"/>
                  <a:pt x="791" y="277"/>
                </a:cubicBezTo>
                <a:cubicBezTo>
                  <a:pt x="785" y="275"/>
                  <a:pt x="780" y="274"/>
                  <a:pt x="774" y="275"/>
                </a:cubicBezTo>
                <a:cubicBezTo>
                  <a:pt x="777" y="277"/>
                  <a:pt x="778" y="276"/>
                  <a:pt x="780" y="276"/>
                </a:cubicBezTo>
                <a:cubicBezTo>
                  <a:pt x="780" y="277"/>
                  <a:pt x="775" y="277"/>
                  <a:pt x="772" y="279"/>
                </a:cubicBezTo>
                <a:cubicBezTo>
                  <a:pt x="778" y="280"/>
                  <a:pt x="773" y="282"/>
                  <a:pt x="776" y="283"/>
                </a:cubicBezTo>
                <a:cubicBezTo>
                  <a:pt x="773" y="284"/>
                  <a:pt x="770" y="283"/>
                  <a:pt x="766" y="282"/>
                </a:cubicBezTo>
                <a:cubicBezTo>
                  <a:pt x="764" y="280"/>
                  <a:pt x="768" y="280"/>
                  <a:pt x="768" y="277"/>
                </a:cubicBezTo>
                <a:cubicBezTo>
                  <a:pt x="763" y="278"/>
                  <a:pt x="762" y="272"/>
                  <a:pt x="756" y="274"/>
                </a:cubicBezTo>
                <a:cubicBezTo>
                  <a:pt x="764" y="276"/>
                  <a:pt x="753" y="280"/>
                  <a:pt x="749" y="281"/>
                </a:cubicBezTo>
                <a:cubicBezTo>
                  <a:pt x="751" y="281"/>
                  <a:pt x="751" y="281"/>
                  <a:pt x="751" y="281"/>
                </a:cubicBezTo>
                <a:cubicBezTo>
                  <a:pt x="747" y="284"/>
                  <a:pt x="745" y="284"/>
                  <a:pt x="743" y="280"/>
                </a:cubicBezTo>
                <a:cubicBezTo>
                  <a:pt x="747" y="280"/>
                  <a:pt x="751" y="281"/>
                  <a:pt x="750" y="278"/>
                </a:cubicBezTo>
                <a:cubicBezTo>
                  <a:pt x="748" y="278"/>
                  <a:pt x="745" y="278"/>
                  <a:pt x="742" y="278"/>
                </a:cubicBezTo>
                <a:cubicBezTo>
                  <a:pt x="745" y="276"/>
                  <a:pt x="745" y="276"/>
                  <a:pt x="745" y="276"/>
                </a:cubicBezTo>
                <a:cubicBezTo>
                  <a:pt x="741" y="276"/>
                  <a:pt x="737" y="275"/>
                  <a:pt x="733" y="274"/>
                </a:cubicBezTo>
                <a:cubicBezTo>
                  <a:pt x="730" y="276"/>
                  <a:pt x="726" y="279"/>
                  <a:pt x="722" y="282"/>
                </a:cubicBezTo>
                <a:cubicBezTo>
                  <a:pt x="720" y="279"/>
                  <a:pt x="714" y="279"/>
                  <a:pt x="709" y="278"/>
                </a:cubicBezTo>
                <a:cubicBezTo>
                  <a:pt x="710" y="278"/>
                  <a:pt x="711" y="278"/>
                  <a:pt x="712" y="278"/>
                </a:cubicBezTo>
                <a:cubicBezTo>
                  <a:pt x="708" y="275"/>
                  <a:pt x="702" y="272"/>
                  <a:pt x="695" y="267"/>
                </a:cubicBezTo>
                <a:cubicBezTo>
                  <a:pt x="691" y="264"/>
                  <a:pt x="688" y="261"/>
                  <a:pt x="685" y="257"/>
                </a:cubicBezTo>
                <a:cubicBezTo>
                  <a:pt x="682" y="254"/>
                  <a:pt x="680" y="252"/>
                  <a:pt x="679" y="251"/>
                </a:cubicBezTo>
                <a:cubicBezTo>
                  <a:pt x="678" y="248"/>
                  <a:pt x="681" y="252"/>
                  <a:pt x="686" y="256"/>
                </a:cubicBezTo>
                <a:cubicBezTo>
                  <a:pt x="688" y="258"/>
                  <a:pt x="691" y="260"/>
                  <a:pt x="693" y="261"/>
                </a:cubicBezTo>
                <a:cubicBezTo>
                  <a:pt x="696" y="262"/>
                  <a:pt x="698" y="263"/>
                  <a:pt x="700" y="264"/>
                </a:cubicBezTo>
                <a:cubicBezTo>
                  <a:pt x="704" y="265"/>
                  <a:pt x="707" y="265"/>
                  <a:pt x="706" y="263"/>
                </a:cubicBezTo>
                <a:cubicBezTo>
                  <a:pt x="706" y="262"/>
                  <a:pt x="704" y="261"/>
                  <a:pt x="702" y="259"/>
                </a:cubicBezTo>
                <a:cubicBezTo>
                  <a:pt x="699" y="256"/>
                  <a:pt x="695" y="253"/>
                  <a:pt x="691" y="245"/>
                </a:cubicBezTo>
                <a:cubicBezTo>
                  <a:pt x="687" y="239"/>
                  <a:pt x="686" y="234"/>
                  <a:pt x="685" y="230"/>
                </a:cubicBezTo>
                <a:cubicBezTo>
                  <a:pt x="684" y="228"/>
                  <a:pt x="684" y="227"/>
                  <a:pt x="683" y="226"/>
                </a:cubicBezTo>
                <a:cubicBezTo>
                  <a:pt x="683" y="225"/>
                  <a:pt x="682" y="224"/>
                  <a:pt x="682" y="223"/>
                </a:cubicBezTo>
                <a:cubicBezTo>
                  <a:pt x="682" y="222"/>
                  <a:pt x="681" y="221"/>
                  <a:pt x="681" y="221"/>
                </a:cubicBezTo>
                <a:cubicBezTo>
                  <a:pt x="680" y="221"/>
                  <a:pt x="680" y="221"/>
                  <a:pt x="680" y="221"/>
                </a:cubicBezTo>
                <a:cubicBezTo>
                  <a:pt x="679" y="220"/>
                  <a:pt x="679" y="220"/>
                  <a:pt x="679" y="220"/>
                </a:cubicBezTo>
                <a:cubicBezTo>
                  <a:pt x="679" y="220"/>
                  <a:pt x="679" y="220"/>
                  <a:pt x="679" y="220"/>
                </a:cubicBezTo>
                <a:cubicBezTo>
                  <a:pt x="679" y="220"/>
                  <a:pt x="679" y="220"/>
                  <a:pt x="679" y="220"/>
                </a:cubicBezTo>
                <a:cubicBezTo>
                  <a:pt x="679" y="220"/>
                  <a:pt x="679" y="220"/>
                  <a:pt x="679" y="220"/>
                </a:cubicBezTo>
                <a:cubicBezTo>
                  <a:pt x="679" y="220"/>
                  <a:pt x="679" y="220"/>
                  <a:pt x="679" y="220"/>
                </a:cubicBezTo>
                <a:cubicBezTo>
                  <a:pt x="679" y="221"/>
                  <a:pt x="680" y="213"/>
                  <a:pt x="679" y="216"/>
                </a:cubicBezTo>
                <a:cubicBezTo>
                  <a:pt x="679" y="216"/>
                  <a:pt x="679" y="216"/>
                  <a:pt x="679" y="216"/>
                </a:cubicBezTo>
                <a:cubicBezTo>
                  <a:pt x="679" y="216"/>
                  <a:pt x="679" y="216"/>
                  <a:pt x="679" y="216"/>
                </a:cubicBezTo>
                <a:cubicBezTo>
                  <a:pt x="679" y="216"/>
                  <a:pt x="679" y="216"/>
                  <a:pt x="679" y="216"/>
                </a:cubicBezTo>
                <a:cubicBezTo>
                  <a:pt x="679" y="216"/>
                  <a:pt x="679" y="216"/>
                  <a:pt x="679" y="216"/>
                </a:cubicBezTo>
                <a:cubicBezTo>
                  <a:pt x="679" y="214"/>
                  <a:pt x="678" y="212"/>
                  <a:pt x="678" y="209"/>
                </a:cubicBezTo>
                <a:cubicBezTo>
                  <a:pt x="678" y="209"/>
                  <a:pt x="679" y="210"/>
                  <a:pt x="680" y="209"/>
                </a:cubicBezTo>
                <a:cubicBezTo>
                  <a:pt x="682" y="204"/>
                  <a:pt x="682" y="202"/>
                  <a:pt x="683" y="199"/>
                </a:cubicBezTo>
                <a:cubicBezTo>
                  <a:pt x="683" y="197"/>
                  <a:pt x="683" y="194"/>
                  <a:pt x="685" y="191"/>
                </a:cubicBezTo>
                <a:cubicBezTo>
                  <a:pt x="683" y="193"/>
                  <a:pt x="681" y="195"/>
                  <a:pt x="679" y="198"/>
                </a:cubicBezTo>
                <a:cubicBezTo>
                  <a:pt x="678" y="201"/>
                  <a:pt x="677" y="204"/>
                  <a:pt x="677" y="206"/>
                </a:cubicBezTo>
                <a:cubicBezTo>
                  <a:pt x="676" y="203"/>
                  <a:pt x="678" y="198"/>
                  <a:pt x="681" y="194"/>
                </a:cubicBezTo>
                <a:cubicBezTo>
                  <a:pt x="684" y="189"/>
                  <a:pt x="687" y="186"/>
                  <a:pt x="688" y="183"/>
                </a:cubicBezTo>
                <a:cubicBezTo>
                  <a:pt x="688" y="187"/>
                  <a:pt x="690" y="185"/>
                  <a:pt x="693" y="182"/>
                </a:cubicBezTo>
                <a:cubicBezTo>
                  <a:pt x="696" y="180"/>
                  <a:pt x="698" y="177"/>
                  <a:pt x="697" y="180"/>
                </a:cubicBezTo>
                <a:cubicBezTo>
                  <a:pt x="703" y="177"/>
                  <a:pt x="707" y="173"/>
                  <a:pt x="710" y="169"/>
                </a:cubicBezTo>
                <a:cubicBezTo>
                  <a:pt x="714" y="166"/>
                  <a:pt x="716" y="162"/>
                  <a:pt x="717" y="159"/>
                </a:cubicBezTo>
                <a:cubicBezTo>
                  <a:pt x="721" y="160"/>
                  <a:pt x="724" y="158"/>
                  <a:pt x="726" y="156"/>
                </a:cubicBezTo>
                <a:cubicBezTo>
                  <a:pt x="729" y="154"/>
                  <a:pt x="732" y="151"/>
                  <a:pt x="737" y="151"/>
                </a:cubicBezTo>
                <a:cubicBezTo>
                  <a:pt x="735" y="151"/>
                  <a:pt x="733" y="153"/>
                  <a:pt x="731" y="154"/>
                </a:cubicBezTo>
                <a:cubicBezTo>
                  <a:pt x="728" y="160"/>
                  <a:pt x="741" y="151"/>
                  <a:pt x="735" y="158"/>
                </a:cubicBezTo>
                <a:cubicBezTo>
                  <a:pt x="736" y="156"/>
                  <a:pt x="734" y="156"/>
                  <a:pt x="733" y="157"/>
                </a:cubicBezTo>
                <a:cubicBezTo>
                  <a:pt x="730" y="159"/>
                  <a:pt x="728" y="162"/>
                  <a:pt x="730" y="164"/>
                </a:cubicBezTo>
                <a:cubicBezTo>
                  <a:pt x="733" y="163"/>
                  <a:pt x="736" y="163"/>
                  <a:pt x="738" y="163"/>
                </a:cubicBezTo>
                <a:cubicBezTo>
                  <a:pt x="736" y="165"/>
                  <a:pt x="736" y="165"/>
                  <a:pt x="736" y="165"/>
                </a:cubicBezTo>
                <a:cubicBezTo>
                  <a:pt x="741" y="165"/>
                  <a:pt x="745" y="164"/>
                  <a:pt x="749" y="164"/>
                </a:cubicBezTo>
                <a:cubicBezTo>
                  <a:pt x="749" y="163"/>
                  <a:pt x="747" y="163"/>
                  <a:pt x="747" y="163"/>
                </a:cubicBezTo>
                <a:cubicBezTo>
                  <a:pt x="759" y="159"/>
                  <a:pt x="771" y="151"/>
                  <a:pt x="782" y="148"/>
                </a:cubicBezTo>
                <a:cubicBezTo>
                  <a:pt x="779" y="136"/>
                  <a:pt x="805" y="134"/>
                  <a:pt x="810" y="124"/>
                </a:cubicBezTo>
                <a:cubicBezTo>
                  <a:pt x="809" y="128"/>
                  <a:pt x="810" y="134"/>
                  <a:pt x="812" y="136"/>
                </a:cubicBezTo>
                <a:cubicBezTo>
                  <a:pt x="810" y="137"/>
                  <a:pt x="808" y="142"/>
                  <a:pt x="804" y="143"/>
                </a:cubicBezTo>
                <a:cubicBezTo>
                  <a:pt x="803" y="141"/>
                  <a:pt x="797" y="141"/>
                  <a:pt x="799" y="138"/>
                </a:cubicBezTo>
                <a:cubicBezTo>
                  <a:pt x="789" y="144"/>
                  <a:pt x="803" y="142"/>
                  <a:pt x="801" y="147"/>
                </a:cubicBezTo>
                <a:cubicBezTo>
                  <a:pt x="813" y="142"/>
                  <a:pt x="818" y="133"/>
                  <a:pt x="824" y="128"/>
                </a:cubicBezTo>
                <a:cubicBezTo>
                  <a:pt x="825" y="129"/>
                  <a:pt x="825" y="129"/>
                  <a:pt x="825" y="129"/>
                </a:cubicBezTo>
                <a:cubicBezTo>
                  <a:pt x="830" y="124"/>
                  <a:pt x="830" y="124"/>
                  <a:pt x="830" y="124"/>
                </a:cubicBezTo>
                <a:cubicBezTo>
                  <a:pt x="825" y="125"/>
                  <a:pt x="823" y="119"/>
                  <a:pt x="829" y="119"/>
                </a:cubicBezTo>
                <a:cubicBezTo>
                  <a:pt x="829" y="120"/>
                  <a:pt x="829" y="120"/>
                  <a:pt x="829" y="120"/>
                </a:cubicBezTo>
                <a:cubicBezTo>
                  <a:pt x="833" y="121"/>
                  <a:pt x="838" y="115"/>
                  <a:pt x="843" y="114"/>
                </a:cubicBezTo>
                <a:cubicBezTo>
                  <a:pt x="843" y="112"/>
                  <a:pt x="843" y="111"/>
                  <a:pt x="843" y="109"/>
                </a:cubicBezTo>
                <a:cubicBezTo>
                  <a:pt x="846" y="108"/>
                  <a:pt x="847" y="111"/>
                  <a:pt x="849" y="114"/>
                </a:cubicBezTo>
                <a:cubicBezTo>
                  <a:pt x="838" y="157"/>
                  <a:pt x="838" y="157"/>
                  <a:pt x="838" y="157"/>
                </a:cubicBezTo>
                <a:cubicBezTo>
                  <a:pt x="839" y="156"/>
                  <a:pt x="841" y="155"/>
                  <a:pt x="842" y="154"/>
                </a:cubicBezTo>
                <a:cubicBezTo>
                  <a:pt x="841" y="152"/>
                  <a:pt x="839" y="151"/>
                  <a:pt x="836" y="151"/>
                </a:cubicBezTo>
                <a:cubicBezTo>
                  <a:pt x="834" y="151"/>
                  <a:pt x="831" y="151"/>
                  <a:pt x="828" y="151"/>
                </a:cubicBezTo>
                <a:cubicBezTo>
                  <a:pt x="829" y="150"/>
                  <a:pt x="828" y="147"/>
                  <a:pt x="827" y="146"/>
                </a:cubicBezTo>
                <a:cubicBezTo>
                  <a:pt x="826" y="144"/>
                  <a:pt x="825" y="142"/>
                  <a:pt x="828" y="142"/>
                </a:cubicBezTo>
                <a:cubicBezTo>
                  <a:pt x="825" y="142"/>
                  <a:pt x="822" y="145"/>
                  <a:pt x="819" y="147"/>
                </a:cubicBezTo>
                <a:cubicBezTo>
                  <a:pt x="816" y="149"/>
                  <a:pt x="814" y="150"/>
                  <a:pt x="811" y="144"/>
                </a:cubicBezTo>
                <a:cubicBezTo>
                  <a:pt x="815" y="142"/>
                  <a:pt x="815" y="142"/>
                  <a:pt x="815" y="142"/>
                </a:cubicBezTo>
                <a:cubicBezTo>
                  <a:pt x="810" y="140"/>
                  <a:pt x="804" y="140"/>
                  <a:pt x="799" y="139"/>
                </a:cubicBezTo>
                <a:cubicBezTo>
                  <a:pt x="796" y="139"/>
                  <a:pt x="793" y="139"/>
                  <a:pt x="791" y="139"/>
                </a:cubicBezTo>
                <a:cubicBezTo>
                  <a:pt x="791" y="139"/>
                  <a:pt x="790" y="138"/>
                  <a:pt x="789" y="138"/>
                </a:cubicBezTo>
                <a:cubicBezTo>
                  <a:pt x="788" y="138"/>
                  <a:pt x="787" y="137"/>
                  <a:pt x="786" y="137"/>
                </a:cubicBezTo>
                <a:cubicBezTo>
                  <a:pt x="785" y="137"/>
                  <a:pt x="784" y="136"/>
                  <a:pt x="784" y="136"/>
                </a:cubicBezTo>
                <a:cubicBezTo>
                  <a:pt x="787" y="131"/>
                  <a:pt x="784" y="128"/>
                  <a:pt x="780" y="124"/>
                </a:cubicBezTo>
                <a:cubicBezTo>
                  <a:pt x="776" y="121"/>
                  <a:pt x="771" y="117"/>
                  <a:pt x="771" y="112"/>
                </a:cubicBezTo>
                <a:cubicBezTo>
                  <a:pt x="771" y="114"/>
                  <a:pt x="766" y="114"/>
                  <a:pt x="765" y="115"/>
                </a:cubicBezTo>
                <a:cubicBezTo>
                  <a:pt x="764" y="114"/>
                  <a:pt x="763" y="112"/>
                  <a:pt x="760" y="114"/>
                </a:cubicBezTo>
                <a:cubicBezTo>
                  <a:pt x="765" y="117"/>
                  <a:pt x="755" y="124"/>
                  <a:pt x="765" y="121"/>
                </a:cubicBezTo>
                <a:cubicBezTo>
                  <a:pt x="759" y="127"/>
                  <a:pt x="752" y="132"/>
                  <a:pt x="742" y="130"/>
                </a:cubicBezTo>
                <a:cubicBezTo>
                  <a:pt x="743" y="126"/>
                  <a:pt x="743" y="126"/>
                  <a:pt x="743" y="126"/>
                </a:cubicBezTo>
                <a:cubicBezTo>
                  <a:pt x="751" y="128"/>
                  <a:pt x="751" y="128"/>
                  <a:pt x="751" y="128"/>
                </a:cubicBezTo>
                <a:cubicBezTo>
                  <a:pt x="750" y="125"/>
                  <a:pt x="755" y="126"/>
                  <a:pt x="757" y="125"/>
                </a:cubicBezTo>
                <a:cubicBezTo>
                  <a:pt x="742" y="120"/>
                  <a:pt x="760" y="115"/>
                  <a:pt x="744" y="113"/>
                </a:cubicBezTo>
                <a:cubicBezTo>
                  <a:pt x="742" y="116"/>
                  <a:pt x="744" y="115"/>
                  <a:pt x="739" y="115"/>
                </a:cubicBezTo>
                <a:cubicBezTo>
                  <a:pt x="741" y="115"/>
                  <a:pt x="742" y="113"/>
                  <a:pt x="739" y="112"/>
                </a:cubicBezTo>
                <a:cubicBezTo>
                  <a:pt x="735" y="115"/>
                  <a:pt x="735" y="115"/>
                  <a:pt x="735" y="115"/>
                </a:cubicBezTo>
                <a:cubicBezTo>
                  <a:pt x="731" y="107"/>
                  <a:pt x="745" y="112"/>
                  <a:pt x="741" y="106"/>
                </a:cubicBezTo>
                <a:cubicBezTo>
                  <a:pt x="748" y="104"/>
                  <a:pt x="759" y="104"/>
                  <a:pt x="758" y="98"/>
                </a:cubicBezTo>
                <a:cubicBezTo>
                  <a:pt x="748" y="95"/>
                  <a:pt x="747" y="107"/>
                  <a:pt x="737" y="103"/>
                </a:cubicBezTo>
                <a:cubicBezTo>
                  <a:pt x="736" y="100"/>
                  <a:pt x="736" y="100"/>
                  <a:pt x="736" y="100"/>
                </a:cubicBezTo>
                <a:cubicBezTo>
                  <a:pt x="732" y="101"/>
                  <a:pt x="731" y="105"/>
                  <a:pt x="728" y="107"/>
                </a:cubicBezTo>
                <a:cubicBezTo>
                  <a:pt x="728" y="106"/>
                  <a:pt x="728" y="105"/>
                  <a:pt x="725" y="104"/>
                </a:cubicBezTo>
                <a:cubicBezTo>
                  <a:pt x="718" y="109"/>
                  <a:pt x="714" y="109"/>
                  <a:pt x="707" y="115"/>
                </a:cubicBezTo>
                <a:cubicBezTo>
                  <a:pt x="723" y="112"/>
                  <a:pt x="720" y="120"/>
                  <a:pt x="737" y="118"/>
                </a:cubicBezTo>
                <a:cubicBezTo>
                  <a:pt x="734" y="119"/>
                  <a:pt x="723" y="119"/>
                  <a:pt x="721" y="125"/>
                </a:cubicBezTo>
                <a:cubicBezTo>
                  <a:pt x="722" y="121"/>
                  <a:pt x="722" y="121"/>
                  <a:pt x="722" y="121"/>
                </a:cubicBezTo>
                <a:cubicBezTo>
                  <a:pt x="716" y="123"/>
                  <a:pt x="711" y="124"/>
                  <a:pt x="705" y="122"/>
                </a:cubicBezTo>
                <a:cubicBezTo>
                  <a:pt x="709" y="120"/>
                  <a:pt x="709" y="120"/>
                  <a:pt x="709" y="120"/>
                </a:cubicBezTo>
                <a:cubicBezTo>
                  <a:pt x="700" y="122"/>
                  <a:pt x="695" y="113"/>
                  <a:pt x="687" y="119"/>
                </a:cubicBezTo>
                <a:cubicBezTo>
                  <a:pt x="690" y="120"/>
                  <a:pt x="692" y="120"/>
                  <a:pt x="693" y="119"/>
                </a:cubicBezTo>
                <a:cubicBezTo>
                  <a:pt x="689" y="121"/>
                  <a:pt x="683" y="120"/>
                  <a:pt x="678" y="119"/>
                </a:cubicBezTo>
                <a:cubicBezTo>
                  <a:pt x="668" y="125"/>
                  <a:pt x="668" y="125"/>
                  <a:pt x="668" y="125"/>
                </a:cubicBezTo>
                <a:cubicBezTo>
                  <a:pt x="668" y="123"/>
                  <a:pt x="661" y="123"/>
                  <a:pt x="665" y="120"/>
                </a:cubicBezTo>
                <a:cubicBezTo>
                  <a:pt x="657" y="116"/>
                  <a:pt x="654" y="122"/>
                  <a:pt x="649" y="123"/>
                </a:cubicBezTo>
                <a:cubicBezTo>
                  <a:pt x="642" y="118"/>
                  <a:pt x="656" y="121"/>
                  <a:pt x="657" y="116"/>
                </a:cubicBezTo>
                <a:cubicBezTo>
                  <a:pt x="647" y="113"/>
                  <a:pt x="635" y="114"/>
                  <a:pt x="629" y="118"/>
                </a:cubicBezTo>
                <a:cubicBezTo>
                  <a:pt x="631" y="119"/>
                  <a:pt x="632" y="120"/>
                  <a:pt x="632" y="121"/>
                </a:cubicBezTo>
                <a:cubicBezTo>
                  <a:pt x="632" y="119"/>
                  <a:pt x="628" y="120"/>
                  <a:pt x="625" y="119"/>
                </a:cubicBezTo>
                <a:cubicBezTo>
                  <a:pt x="623" y="122"/>
                  <a:pt x="623" y="122"/>
                  <a:pt x="623" y="122"/>
                </a:cubicBezTo>
                <a:cubicBezTo>
                  <a:pt x="619" y="120"/>
                  <a:pt x="620" y="118"/>
                  <a:pt x="624" y="117"/>
                </a:cubicBezTo>
                <a:cubicBezTo>
                  <a:pt x="620" y="116"/>
                  <a:pt x="615" y="121"/>
                  <a:pt x="611" y="117"/>
                </a:cubicBezTo>
                <a:cubicBezTo>
                  <a:pt x="618" y="114"/>
                  <a:pt x="626" y="117"/>
                  <a:pt x="630" y="115"/>
                </a:cubicBezTo>
                <a:cubicBezTo>
                  <a:pt x="616" y="117"/>
                  <a:pt x="616" y="106"/>
                  <a:pt x="599" y="109"/>
                </a:cubicBezTo>
                <a:cubicBezTo>
                  <a:pt x="599" y="108"/>
                  <a:pt x="602" y="105"/>
                  <a:pt x="598" y="105"/>
                </a:cubicBezTo>
                <a:cubicBezTo>
                  <a:pt x="590" y="106"/>
                  <a:pt x="596" y="111"/>
                  <a:pt x="593" y="113"/>
                </a:cubicBezTo>
                <a:cubicBezTo>
                  <a:pt x="599" y="112"/>
                  <a:pt x="602" y="114"/>
                  <a:pt x="605" y="117"/>
                </a:cubicBezTo>
                <a:cubicBezTo>
                  <a:pt x="604" y="120"/>
                  <a:pt x="604" y="120"/>
                  <a:pt x="604" y="120"/>
                </a:cubicBezTo>
                <a:cubicBezTo>
                  <a:pt x="604" y="118"/>
                  <a:pt x="600" y="118"/>
                  <a:pt x="599" y="117"/>
                </a:cubicBezTo>
                <a:cubicBezTo>
                  <a:pt x="598" y="122"/>
                  <a:pt x="598" y="122"/>
                  <a:pt x="598" y="122"/>
                </a:cubicBezTo>
                <a:cubicBezTo>
                  <a:pt x="598" y="117"/>
                  <a:pt x="592" y="112"/>
                  <a:pt x="588" y="114"/>
                </a:cubicBezTo>
                <a:cubicBezTo>
                  <a:pt x="592" y="118"/>
                  <a:pt x="591" y="118"/>
                  <a:pt x="592" y="123"/>
                </a:cubicBezTo>
                <a:cubicBezTo>
                  <a:pt x="585" y="129"/>
                  <a:pt x="585" y="118"/>
                  <a:pt x="577" y="123"/>
                </a:cubicBezTo>
                <a:cubicBezTo>
                  <a:pt x="577" y="122"/>
                  <a:pt x="584" y="121"/>
                  <a:pt x="578" y="119"/>
                </a:cubicBezTo>
                <a:cubicBezTo>
                  <a:pt x="574" y="119"/>
                  <a:pt x="574" y="123"/>
                  <a:pt x="571" y="124"/>
                </a:cubicBezTo>
                <a:cubicBezTo>
                  <a:pt x="575" y="120"/>
                  <a:pt x="574" y="117"/>
                  <a:pt x="578" y="112"/>
                </a:cubicBezTo>
                <a:cubicBezTo>
                  <a:pt x="586" y="112"/>
                  <a:pt x="581" y="112"/>
                  <a:pt x="590" y="111"/>
                </a:cubicBezTo>
                <a:cubicBezTo>
                  <a:pt x="583" y="107"/>
                  <a:pt x="583" y="107"/>
                  <a:pt x="583" y="107"/>
                </a:cubicBezTo>
                <a:cubicBezTo>
                  <a:pt x="590" y="106"/>
                  <a:pt x="588" y="102"/>
                  <a:pt x="589" y="101"/>
                </a:cubicBezTo>
                <a:cubicBezTo>
                  <a:pt x="577" y="96"/>
                  <a:pt x="580" y="107"/>
                  <a:pt x="572" y="105"/>
                </a:cubicBezTo>
                <a:cubicBezTo>
                  <a:pt x="568" y="108"/>
                  <a:pt x="579" y="106"/>
                  <a:pt x="573" y="109"/>
                </a:cubicBezTo>
                <a:cubicBezTo>
                  <a:pt x="566" y="108"/>
                  <a:pt x="571" y="111"/>
                  <a:pt x="563" y="113"/>
                </a:cubicBezTo>
                <a:cubicBezTo>
                  <a:pt x="564" y="111"/>
                  <a:pt x="564" y="111"/>
                  <a:pt x="564" y="111"/>
                </a:cubicBezTo>
                <a:cubicBezTo>
                  <a:pt x="562" y="108"/>
                  <a:pt x="559" y="111"/>
                  <a:pt x="556" y="111"/>
                </a:cubicBezTo>
                <a:cubicBezTo>
                  <a:pt x="553" y="112"/>
                  <a:pt x="559" y="126"/>
                  <a:pt x="546" y="125"/>
                </a:cubicBezTo>
                <a:cubicBezTo>
                  <a:pt x="546" y="124"/>
                  <a:pt x="547" y="123"/>
                  <a:pt x="547" y="123"/>
                </a:cubicBezTo>
                <a:cubicBezTo>
                  <a:pt x="552" y="112"/>
                  <a:pt x="557" y="100"/>
                  <a:pt x="562" y="89"/>
                </a:cubicBezTo>
                <a:cubicBezTo>
                  <a:pt x="556" y="88"/>
                  <a:pt x="549" y="88"/>
                  <a:pt x="541" y="87"/>
                </a:cubicBezTo>
                <a:cubicBezTo>
                  <a:pt x="534" y="85"/>
                  <a:pt x="527" y="83"/>
                  <a:pt x="519" y="81"/>
                </a:cubicBezTo>
                <a:cubicBezTo>
                  <a:pt x="517" y="74"/>
                  <a:pt x="531" y="77"/>
                  <a:pt x="530" y="74"/>
                </a:cubicBezTo>
                <a:cubicBezTo>
                  <a:pt x="537" y="76"/>
                  <a:pt x="537" y="76"/>
                  <a:pt x="537" y="76"/>
                </a:cubicBezTo>
                <a:cubicBezTo>
                  <a:pt x="536" y="79"/>
                  <a:pt x="522" y="75"/>
                  <a:pt x="528" y="81"/>
                </a:cubicBezTo>
                <a:cubicBezTo>
                  <a:pt x="540" y="81"/>
                  <a:pt x="546" y="84"/>
                  <a:pt x="557" y="79"/>
                </a:cubicBezTo>
                <a:cubicBezTo>
                  <a:pt x="554" y="72"/>
                  <a:pt x="542" y="79"/>
                  <a:pt x="535" y="73"/>
                </a:cubicBezTo>
                <a:cubicBezTo>
                  <a:pt x="538" y="74"/>
                  <a:pt x="541" y="73"/>
                  <a:pt x="544" y="73"/>
                </a:cubicBezTo>
                <a:cubicBezTo>
                  <a:pt x="537" y="71"/>
                  <a:pt x="530" y="69"/>
                  <a:pt x="522" y="67"/>
                </a:cubicBezTo>
                <a:cubicBezTo>
                  <a:pt x="520" y="69"/>
                  <a:pt x="520" y="69"/>
                  <a:pt x="520" y="69"/>
                </a:cubicBezTo>
                <a:cubicBezTo>
                  <a:pt x="525" y="70"/>
                  <a:pt x="529" y="71"/>
                  <a:pt x="529" y="71"/>
                </a:cubicBezTo>
                <a:cubicBezTo>
                  <a:pt x="522" y="70"/>
                  <a:pt x="516" y="73"/>
                  <a:pt x="515" y="78"/>
                </a:cubicBezTo>
                <a:cubicBezTo>
                  <a:pt x="516" y="78"/>
                  <a:pt x="516" y="78"/>
                  <a:pt x="516" y="78"/>
                </a:cubicBezTo>
                <a:cubicBezTo>
                  <a:pt x="513" y="80"/>
                  <a:pt x="513" y="80"/>
                  <a:pt x="513" y="80"/>
                </a:cubicBezTo>
                <a:lnTo>
                  <a:pt x="508" y="78"/>
                </a:lnTo>
                <a:close/>
                <a:moveTo>
                  <a:pt x="779" y="184"/>
                </a:moveTo>
                <a:cubicBezTo>
                  <a:pt x="779" y="184"/>
                  <a:pt x="779" y="185"/>
                  <a:pt x="779" y="185"/>
                </a:cubicBezTo>
                <a:cubicBezTo>
                  <a:pt x="791" y="170"/>
                  <a:pt x="803" y="163"/>
                  <a:pt x="812" y="160"/>
                </a:cubicBezTo>
                <a:cubicBezTo>
                  <a:pt x="809" y="157"/>
                  <a:pt x="800" y="157"/>
                  <a:pt x="796" y="157"/>
                </a:cubicBezTo>
                <a:cubicBezTo>
                  <a:pt x="798" y="152"/>
                  <a:pt x="798" y="152"/>
                  <a:pt x="798" y="152"/>
                </a:cubicBezTo>
                <a:cubicBezTo>
                  <a:pt x="801" y="154"/>
                  <a:pt x="801" y="154"/>
                  <a:pt x="801" y="154"/>
                </a:cubicBezTo>
                <a:cubicBezTo>
                  <a:pt x="805" y="149"/>
                  <a:pt x="805" y="149"/>
                  <a:pt x="805" y="149"/>
                </a:cubicBezTo>
                <a:cubicBezTo>
                  <a:pt x="803" y="147"/>
                  <a:pt x="798" y="149"/>
                  <a:pt x="795" y="148"/>
                </a:cubicBezTo>
                <a:cubicBezTo>
                  <a:pt x="795" y="149"/>
                  <a:pt x="786" y="157"/>
                  <a:pt x="785" y="161"/>
                </a:cubicBezTo>
                <a:cubicBezTo>
                  <a:pt x="793" y="160"/>
                  <a:pt x="793" y="160"/>
                  <a:pt x="793" y="160"/>
                </a:cubicBezTo>
                <a:cubicBezTo>
                  <a:pt x="791" y="160"/>
                  <a:pt x="781" y="165"/>
                  <a:pt x="777" y="168"/>
                </a:cubicBezTo>
                <a:cubicBezTo>
                  <a:pt x="778" y="170"/>
                  <a:pt x="786" y="170"/>
                  <a:pt x="785" y="165"/>
                </a:cubicBezTo>
                <a:cubicBezTo>
                  <a:pt x="787" y="168"/>
                  <a:pt x="779" y="171"/>
                  <a:pt x="786" y="172"/>
                </a:cubicBezTo>
                <a:cubicBezTo>
                  <a:pt x="781" y="178"/>
                  <a:pt x="770" y="179"/>
                  <a:pt x="765" y="180"/>
                </a:cubicBezTo>
                <a:cubicBezTo>
                  <a:pt x="762" y="175"/>
                  <a:pt x="762" y="175"/>
                  <a:pt x="762" y="175"/>
                </a:cubicBezTo>
                <a:cubicBezTo>
                  <a:pt x="756" y="176"/>
                  <a:pt x="762" y="183"/>
                  <a:pt x="755" y="183"/>
                </a:cubicBezTo>
                <a:cubicBezTo>
                  <a:pt x="761" y="178"/>
                  <a:pt x="751" y="178"/>
                  <a:pt x="756" y="175"/>
                </a:cubicBezTo>
                <a:cubicBezTo>
                  <a:pt x="754" y="174"/>
                  <a:pt x="754" y="170"/>
                  <a:pt x="748" y="173"/>
                </a:cubicBezTo>
                <a:cubicBezTo>
                  <a:pt x="747" y="182"/>
                  <a:pt x="740" y="173"/>
                  <a:pt x="738" y="180"/>
                </a:cubicBezTo>
                <a:cubicBezTo>
                  <a:pt x="734" y="180"/>
                  <a:pt x="740" y="175"/>
                  <a:pt x="733" y="178"/>
                </a:cubicBezTo>
                <a:cubicBezTo>
                  <a:pt x="728" y="185"/>
                  <a:pt x="730" y="187"/>
                  <a:pt x="732" y="191"/>
                </a:cubicBezTo>
                <a:cubicBezTo>
                  <a:pt x="739" y="189"/>
                  <a:pt x="736" y="182"/>
                  <a:pt x="742" y="180"/>
                </a:cubicBezTo>
                <a:cubicBezTo>
                  <a:pt x="740" y="184"/>
                  <a:pt x="738" y="189"/>
                  <a:pt x="736" y="193"/>
                </a:cubicBezTo>
                <a:cubicBezTo>
                  <a:pt x="738" y="193"/>
                  <a:pt x="740" y="192"/>
                  <a:pt x="741" y="191"/>
                </a:cubicBezTo>
                <a:cubicBezTo>
                  <a:pt x="739" y="193"/>
                  <a:pt x="738" y="195"/>
                  <a:pt x="738" y="197"/>
                </a:cubicBezTo>
                <a:cubicBezTo>
                  <a:pt x="737" y="199"/>
                  <a:pt x="737" y="200"/>
                  <a:pt x="737" y="201"/>
                </a:cubicBezTo>
                <a:cubicBezTo>
                  <a:pt x="742" y="197"/>
                  <a:pt x="747" y="195"/>
                  <a:pt x="749" y="196"/>
                </a:cubicBezTo>
                <a:cubicBezTo>
                  <a:pt x="749" y="199"/>
                  <a:pt x="749" y="199"/>
                  <a:pt x="749" y="199"/>
                </a:cubicBezTo>
                <a:cubicBezTo>
                  <a:pt x="752" y="200"/>
                  <a:pt x="755" y="196"/>
                  <a:pt x="755" y="194"/>
                </a:cubicBezTo>
                <a:cubicBezTo>
                  <a:pt x="760" y="191"/>
                  <a:pt x="764" y="186"/>
                  <a:pt x="766" y="188"/>
                </a:cubicBezTo>
                <a:cubicBezTo>
                  <a:pt x="765" y="191"/>
                  <a:pt x="765" y="191"/>
                  <a:pt x="765" y="191"/>
                </a:cubicBezTo>
                <a:cubicBezTo>
                  <a:pt x="771" y="188"/>
                  <a:pt x="771" y="187"/>
                  <a:pt x="779" y="184"/>
                </a:cubicBezTo>
                <a:close/>
                <a:moveTo>
                  <a:pt x="755" y="78"/>
                </a:moveTo>
                <a:cubicBezTo>
                  <a:pt x="758" y="88"/>
                  <a:pt x="761" y="96"/>
                  <a:pt x="780" y="98"/>
                </a:cubicBezTo>
                <a:cubicBezTo>
                  <a:pt x="778" y="99"/>
                  <a:pt x="778" y="99"/>
                  <a:pt x="778" y="99"/>
                </a:cubicBezTo>
                <a:cubicBezTo>
                  <a:pt x="783" y="102"/>
                  <a:pt x="788" y="102"/>
                  <a:pt x="793" y="101"/>
                </a:cubicBezTo>
                <a:cubicBezTo>
                  <a:pt x="798" y="101"/>
                  <a:pt x="804" y="100"/>
                  <a:pt x="809" y="105"/>
                </a:cubicBezTo>
                <a:cubicBezTo>
                  <a:pt x="802" y="106"/>
                  <a:pt x="803" y="106"/>
                  <a:pt x="795" y="112"/>
                </a:cubicBezTo>
                <a:cubicBezTo>
                  <a:pt x="797" y="112"/>
                  <a:pt x="797" y="112"/>
                  <a:pt x="798" y="112"/>
                </a:cubicBezTo>
                <a:cubicBezTo>
                  <a:pt x="801" y="111"/>
                  <a:pt x="801" y="111"/>
                  <a:pt x="801" y="111"/>
                </a:cubicBezTo>
                <a:cubicBezTo>
                  <a:pt x="799" y="116"/>
                  <a:pt x="805" y="114"/>
                  <a:pt x="809" y="116"/>
                </a:cubicBezTo>
                <a:cubicBezTo>
                  <a:pt x="807" y="117"/>
                  <a:pt x="805" y="119"/>
                  <a:pt x="804" y="120"/>
                </a:cubicBezTo>
                <a:cubicBezTo>
                  <a:pt x="802" y="118"/>
                  <a:pt x="796" y="116"/>
                  <a:pt x="796" y="118"/>
                </a:cubicBezTo>
                <a:cubicBezTo>
                  <a:pt x="796" y="117"/>
                  <a:pt x="796" y="117"/>
                  <a:pt x="795" y="116"/>
                </a:cubicBezTo>
                <a:cubicBezTo>
                  <a:pt x="795" y="116"/>
                  <a:pt x="794" y="115"/>
                  <a:pt x="793" y="114"/>
                </a:cubicBezTo>
                <a:cubicBezTo>
                  <a:pt x="792" y="114"/>
                  <a:pt x="792" y="114"/>
                  <a:pt x="792" y="114"/>
                </a:cubicBezTo>
                <a:cubicBezTo>
                  <a:pt x="791" y="113"/>
                  <a:pt x="791" y="113"/>
                  <a:pt x="791" y="113"/>
                </a:cubicBezTo>
                <a:cubicBezTo>
                  <a:pt x="789" y="110"/>
                  <a:pt x="785" y="108"/>
                  <a:pt x="782" y="108"/>
                </a:cubicBezTo>
                <a:cubicBezTo>
                  <a:pt x="782" y="112"/>
                  <a:pt x="794" y="114"/>
                  <a:pt x="787" y="119"/>
                </a:cubicBezTo>
                <a:cubicBezTo>
                  <a:pt x="788" y="118"/>
                  <a:pt x="789" y="118"/>
                  <a:pt x="790" y="118"/>
                </a:cubicBezTo>
                <a:cubicBezTo>
                  <a:pt x="790" y="118"/>
                  <a:pt x="791" y="119"/>
                  <a:pt x="791" y="119"/>
                </a:cubicBezTo>
                <a:cubicBezTo>
                  <a:pt x="791" y="119"/>
                  <a:pt x="792" y="119"/>
                  <a:pt x="792" y="119"/>
                </a:cubicBezTo>
                <a:cubicBezTo>
                  <a:pt x="793" y="120"/>
                  <a:pt x="794" y="120"/>
                  <a:pt x="795" y="121"/>
                </a:cubicBezTo>
                <a:cubicBezTo>
                  <a:pt x="796" y="121"/>
                  <a:pt x="796" y="121"/>
                  <a:pt x="798" y="121"/>
                </a:cubicBezTo>
                <a:cubicBezTo>
                  <a:pt x="795" y="122"/>
                  <a:pt x="795" y="123"/>
                  <a:pt x="794" y="124"/>
                </a:cubicBezTo>
                <a:cubicBezTo>
                  <a:pt x="794" y="126"/>
                  <a:pt x="794" y="127"/>
                  <a:pt x="791" y="128"/>
                </a:cubicBezTo>
                <a:cubicBezTo>
                  <a:pt x="793" y="128"/>
                  <a:pt x="794" y="128"/>
                  <a:pt x="795" y="128"/>
                </a:cubicBezTo>
                <a:cubicBezTo>
                  <a:pt x="799" y="128"/>
                  <a:pt x="799" y="128"/>
                  <a:pt x="799" y="128"/>
                </a:cubicBezTo>
                <a:cubicBezTo>
                  <a:pt x="799" y="129"/>
                  <a:pt x="796" y="129"/>
                  <a:pt x="794" y="130"/>
                </a:cubicBezTo>
                <a:cubicBezTo>
                  <a:pt x="793" y="130"/>
                  <a:pt x="792" y="131"/>
                  <a:pt x="792" y="131"/>
                </a:cubicBezTo>
                <a:cubicBezTo>
                  <a:pt x="792" y="132"/>
                  <a:pt x="792" y="132"/>
                  <a:pt x="792" y="133"/>
                </a:cubicBezTo>
                <a:cubicBezTo>
                  <a:pt x="792" y="134"/>
                  <a:pt x="792" y="134"/>
                  <a:pt x="793" y="135"/>
                </a:cubicBezTo>
                <a:cubicBezTo>
                  <a:pt x="796" y="133"/>
                  <a:pt x="802" y="138"/>
                  <a:pt x="803" y="134"/>
                </a:cubicBezTo>
                <a:cubicBezTo>
                  <a:pt x="803" y="135"/>
                  <a:pt x="803" y="135"/>
                  <a:pt x="803" y="135"/>
                </a:cubicBezTo>
                <a:cubicBezTo>
                  <a:pt x="807" y="137"/>
                  <a:pt x="807" y="130"/>
                  <a:pt x="812" y="134"/>
                </a:cubicBezTo>
                <a:cubicBezTo>
                  <a:pt x="813" y="133"/>
                  <a:pt x="812" y="131"/>
                  <a:pt x="810" y="130"/>
                </a:cubicBezTo>
                <a:cubicBezTo>
                  <a:pt x="808" y="131"/>
                  <a:pt x="807" y="133"/>
                  <a:pt x="803" y="133"/>
                </a:cubicBezTo>
                <a:cubicBezTo>
                  <a:pt x="802" y="129"/>
                  <a:pt x="807" y="134"/>
                  <a:pt x="806" y="128"/>
                </a:cubicBezTo>
                <a:cubicBezTo>
                  <a:pt x="806" y="125"/>
                  <a:pt x="795" y="128"/>
                  <a:pt x="800" y="122"/>
                </a:cubicBezTo>
                <a:cubicBezTo>
                  <a:pt x="802" y="123"/>
                  <a:pt x="803" y="124"/>
                  <a:pt x="805" y="125"/>
                </a:cubicBezTo>
                <a:cubicBezTo>
                  <a:pt x="806" y="121"/>
                  <a:pt x="810" y="122"/>
                  <a:pt x="811" y="119"/>
                </a:cubicBezTo>
                <a:cubicBezTo>
                  <a:pt x="815" y="119"/>
                  <a:pt x="816" y="124"/>
                  <a:pt x="820" y="122"/>
                </a:cubicBezTo>
                <a:cubicBezTo>
                  <a:pt x="823" y="120"/>
                  <a:pt x="823" y="114"/>
                  <a:pt x="827" y="119"/>
                </a:cubicBezTo>
                <a:cubicBezTo>
                  <a:pt x="828" y="123"/>
                  <a:pt x="831" y="126"/>
                  <a:pt x="835" y="129"/>
                </a:cubicBezTo>
                <a:cubicBezTo>
                  <a:pt x="838" y="131"/>
                  <a:pt x="842" y="134"/>
                  <a:pt x="844" y="135"/>
                </a:cubicBezTo>
                <a:cubicBezTo>
                  <a:pt x="845" y="135"/>
                  <a:pt x="847" y="135"/>
                  <a:pt x="848" y="136"/>
                </a:cubicBezTo>
                <a:cubicBezTo>
                  <a:pt x="850" y="134"/>
                  <a:pt x="842" y="131"/>
                  <a:pt x="847" y="130"/>
                </a:cubicBezTo>
                <a:cubicBezTo>
                  <a:pt x="849" y="131"/>
                  <a:pt x="850" y="132"/>
                  <a:pt x="852" y="134"/>
                </a:cubicBezTo>
                <a:cubicBezTo>
                  <a:pt x="851" y="135"/>
                  <a:pt x="851" y="135"/>
                  <a:pt x="851" y="135"/>
                </a:cubicBezTo>
                <a:cubicBezTo>
                  <a:pt x="852" y="136"/>
                  <a:pt x="855" y="137"/>
                  <a:pt x="857" y="138"/>
                </a:cubicBezTo>
                <a:cubicBezTo>
                  <a:pt x="853" y="138"/>
                  <a:pt x="851" y="134"/>
                  <a:pt x="848" y="138"/>
                </a:cubicBezTo>
                <a:cubicBezTo>
                  <a:pt x="850" y="140"/>
                  <a:pt x="849" y="142"/>
                  <a:pt x="851" y="143"/>
                </a:cubicBezTo>
                <a:cubicBezTo>
                  <a:pt x="850" y="143"/>
                  <a:pt x="850" y="143"/>
                  <a:pt x="849" y="143"/>
                </a:cubicBezTo>
                <a:cubicBezTo>
                  <a:pt x="851" y="149"/>
                  <a:pt x="856" y="145"/>
                  <a:pt x="858" y="146"/>
                </a:cubicBezTo>
                <a:cubicBezTo>
                  <a:pt x="859" y="146"/>
                  <a:pt x="859" y="146"/>
                  <a:pt x="859" y="146"/>
                </a:cubicBezTo>
                <a:cubicBezTo>
                  <a:pt x="862" y="133"/>
                  <a:pt x="862" y="133"/>
                  <a:pt x="862" y="133"/>
                </a:cubicBezTo>
                <a:cubicBezTo>
                  <a:pt x="861" y="136"/>
                  <a:pt x="862" y="137"/>
                  <a:pt x="864" y="137"/>
                </a:cubicBezTo>
                <a:cubicBezTo>
                  <a:pt x="863" y="144"/>
                  <a:pt x="863" y="144"/>
                  <a:pt x="863" y="144"/>
                </a:cubicBezTo>
                <a:cubicBezTo>
                  <a:pt x="863" y="141"/>
                  <a:pt x="861" y="137"/>
                  <a:pt x="863" y="135"/>
                </a:cubicBezTo>
                <a:cubicBezTo>
                  <a:pt x="865" y="137"/>
                  <a:pt x="866" y="139"/>
                  <a:pt x="868" y="141"/>
                </a:cubicBezTo>
                <a:cubicBezTo>
                  <a:pt x="868" y="142"/>
                  <a:pt x="868" y="142"/>
                  <a:pt x="868" y="142"/>
                </a:cubicBezTo>
                <a:cubicBezTo>
                  <a:pt x="867" y="142"/>
                  <a:pt x="867" y="142"/>
                  <a:pt x="867" y="142"/>
                </a:cubicBezTo>
                <a:cubicBezTo>
                  <a:pt x="864" y="145"/>
                  <a:pt x="859" y="148"/>
                  <a:pt x="855" y="150"/>
                </a:cubicBezTo>
                <a:cubicBezTo>
                  <a:pt x="856" y="148"/>
                  <a:pt x="857" y="146"/>
                  <a:pt x="856" y="145"/>
                </a:cubicBezTo>
                <a:cubicBezTo>
                  <a:pt x="850" y="145"/>
                  <a:pt x="854" y="142"/>
                  <a:pt x="848" y="145"/>
                </a:cubicBezTo>
                <a:cubicBezTo>
                  <a:pt x="851" y="150"/>
                  <a:pt x="841" y="152"/>
                  <a:pt x="837" y="157"/>
                </a:cubicBezTo>
                <a:cubicBezTo>
                  <a:pt x="834" y="156"/>
                  <a:pt x="833" y="155"/>
                  <a:pt x="838" y="153"/>
                </a:cubicBezTo>
                <a:cubicBezTo>
                  <a:pt x="836" y="150"/>
                  <a:pt x="830" y="154"/>
                  <a:pt x="827" y="154"/>
                </a:cubicBezTo>
                <a:cubicBezTo>
                  <a:pt x="826" y="156"/>
                  <a:pt x="824" y="157"/>
                  <a:pt x="823" y="159"/>
                </a:cubicBezTo>
                <a:cubicBezTo>
                  <a:pt x="826" y="160"/>
                  <a:pt x="826" y="162"/>
                  <a:pt x="822" y="166"/>
                </a:cubicBezTo>
                <a:cubicBezTo>
                  <a:pt x="822" y="166"/>
                  <a:pt x="822" y="166"/>
                  <a:pt x="822" y="166"/>
                </a:cubicBezTo>
                <a:cubicBezTo>
                  <a:pt x="830" y="165"/>
                  <a:pt x="842" y="165"/>
                  <a:pt x="845" y="159"/>
                </a:cubicBezTo>
                <a:cubicBezTo>
                  <a:pt x="845" y="161"/>
                  <a:pt x="845" y="161"/>
                  <a:pt x="845" y="161"/>
                </a:cubicBezTo>
                <a:cubicBezTo>
                  <a:pt x="849" y="161"/>
                  <a:pt x="853" y="158"/>
                  <a:pt x="857" y="155"/>
                </a:cubicBezTo>
                <a:cubicBezTo>
                  <a:pt x="860" y="152"/>
                  <a:pt x="863" y="150"/>
                  <a:pt x="867" y="152"/>
                </a:cubicBezTo>
                <a:cubicBezTo>
                  <a:pt x="868" y="155"/>
                  <a:pt x="869" y="151"/>
                  <a:pt x="871" y="155"/>
                </a:cubicBezTo>
                <a:cubicBezTo>
                  <a:pt x="874" y="152"/>
                  <a:pt x="874" y="152"/>
                  <a:pt x="874" y="152"/>
                </a:cubicBezTo>
                <a:cubicBezTo>
                  <a:pt x="883" y="139"/>
                  <a:pt x="883" y="139"/>
                  <a:pt x="883" y="139"/>
                </a:cubicBezTo>
                <a:cubicBezTo>
                  <a:pt x="878" y="135"/>
                  <a:pt x="878" y="135"/>
                  <a:pt x="878" y="135"/>
                </a:cubicBezTo>
                <a:cubicBezTo>
                  <a:pt x="877" y="135"/>
                  <a:pt x="876" y="134"/>
                  <a:pt x="874" y="133"/>
                </a:cubicBezTo>
                <a:cubicBezTo>
                  <a:pt x="875" y="133"/>
                  <a:pt x="876" y="133"/>
                  <a:pt x="877" y="133"/>
                </a:cubicBezTo>
                <a:cubicBezTo>
                  <a:pt x="874" y="130"/>
                  <a:pt x="871" y="126"/>
                  <a:pt x="868" y="123"/>
                </a:cubicBezTo>
                <a:cubicBezTo>
                  <a:pt x="869" y="123"/>
                  <a:pt x="869" y="123"/>
                  <a:pt x="869" y="123"/>
                </a:cubicBezTo>
                <a:cubicBezTo>
                  <a:pt x="862" y="121"/>
                  <a:pt x="857" y="120"/>
                  <a:pt x="853" y="120"/>
                </a:cubicBezTo>
                <a:cubicBezTo>
                  <a:pt x="851" y="121"/>
                  <a:pt x="851" y="122"/>
                  <a:pt x="849" y="122"/>
                </a:cubicBezTo>
                <a:cubicBezTo>
                  <a:pt x="847" y="122"/>
                  <a:pt x="846" y="121"/>
                  <a:pt x="845" y="120"/>
                </a:cubicBezTo>
                <a:cubicBezTo>
                  <a:pt x="845" y="120"/>
                  <a:pt x="845" y="120"/>
                  <a:pt x="845" y="120"/>
                </a:cubicBezTo>
                <a:cubicBezTo>
                  <a:pt x="845" y="120"/>
                  <a:pt x="845" y="120"/>
                  <a:pt x="845" y="120"/>
                </a:cubicBezTo>
                <a:cubicBezTo>
                  <a:pt x="843" y="118"/>
                  <a:pt x="843" y="115"/>
                  <a:pt x="841" y="112"/>
                </a:cubicBezTo>
                <a:cubicBezTo>
                  <a:pt x="844" y="114"/>
                  <a:pt x="847" y="116"/>
                  <a:pt x="850" y="118"/>
                </a:cubicBezTo>
                <a:cubicBezTo>
                  <a:pt x="853" y="116"/>
                  <a:pt x="854" y="113"/>
                  <a:pt x="851" y="108"/>
                </a:cubicBezTo>
                <a:cubicBezTo>
                  <a:pt x="853" y="109"/>
                  <a:pt x="855" y="107"/>
                  <a:pt x="853" y="105"/>
                </a:cubicBezTo>
                <a:cubicBezTo>
                  <a:pt x="852" y="106"/>
                  <a:pt x="845" y="103"/>
                  <a:pt x="846" y="107"/>
                </a:cubicBezTo>
                <a:cubicBezTo>
                  <a:pt x="841" y="104"/>
                  <a:pt x="836" y="99"/>
                  <a:pt x="829" y="95"/>
                </a:cubicBezTo>
                <a:cubicBezTo>
                  <a:pt x="823" y="91"/>
                  <a:pt x="815" y="88"/>
                  <a:pt x="806" y="89"/>
                </a:cubicBezTo>
                <a:cubicBezTo>
                  <a:pt x="818" y="89"/>
                  <a:pt x="798" y="83"/>
                  <a:pt x="811" y="85"/>
                </a:cubicBezTo>
                <a:cubicBezTo>
                  <a:pt x="807" y="81"/>
                  <a:pt x="805" y="82"/>
                  <a:pt x="803" y="83"/>
                </a:cubicBezTo>
                <a:cubicBezTo>
                  <a:pt x="802" y="84"/>
                  <a:pt x="801" y="85"/>
                  <a:pt x="800" y="85"/>
                </a:cubicBezTo>
                <a:cubicBezTo>
                  <a:pt x="798" y="86"/>
                  <a:pt x="797" y="86"/>
                  <a:pt x="795" y="85"/>
                </a:cubicBezTo>
                <a:cubicBezTo>
                  <a:pt x="795" y="84"/>
                  <a:pt x="796" y="84"/>
                  <a:pt x="797" y="85"/>
                </a:cubicBezTo>
                <a:cubicBezTo>
                  <a:pt x="798" y="85"/>
                  <a:pt x="799" y="85"/>
                  <a:pt x="800" y="85"/>
                </a:cubicBezTo>
                <a:cubicBezTo>
                  <a:pt x="800" y="85"/>
                  <a:pt x="801" y="84"/>
                  <a:pt x="801" y="83"/>
                </a:cubicBezTo>
                <a:cubicBezTo>
                  <a:pt x="801" y="83"/>
                  <a:pt x="799" y="82"/>
                  <a:pt x="797" y="82"/>
                </a:cubicBezTo>
                <a:cubicBezTo>
                  <a:pt x="795" y="82"/>
                  <a:pt x="794" y="81"/>
                  <a:pt x="792" y="81"/>
                </a:cubicBezTo>
                <a:cubicBezTo>
                  <a:pt x="789" y="81"/>
                  <a:pt x="786" y="82"/>
                  <a:pt x="782" y="82"/>
                </a:cubicBezTo>
                <a:cubicBezTo>
                  <a:pt x="776" y="83"/>
                  <a:pt x="770" y="84"/>
                  <a:pt x="763" y="82"/>
                </a:cubicBezTo>
                <a:cubicBezTo>
                  <a:pt x="763" y="78"/>
                  <a:pt x="763" y="78"/>
                  <a:pt x="763" y="78"/>
                </a:cubicBezTo>
                <a:lnTo>
                  <a:pt x="755" y="78"/>
                </a:lnTo>
                <a:close/>
              </a:path>
            </a:pathLst>
          </a:custGeom>
          <a:solidFill>
            <a:schemeClr val="lt1">
              <a:alpha val="2745"/>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78" name="Google Shape;78;p10"/>
          <p:cNvSpPr/>
          <p:nvPr/>
        </p:nvSpPr>
        <p:spPr>
          <a:xfrm rot="-3386024">
            <a:off x="10260750" y="985605"/>
            <a:ext cx="2383831" cy="2088160"/>
          </a:xfrm>
          <a:custGeom>
            <a:avLst/>
            <a:gdLst/>
            <a:ahLst/>
            <a:cxnLst/>
            <a:rect l="l" t="t" r="r" b="b"/>
            <a:pathLst>
              <a:path w="57" h="50" extrusionOk="0">
                <a:moveTo>
                  <a:pt x="37" y="35"/>
                </a:moveTo>
                <a:cubicBezTo>
                  <a:pt x="40" y="33"/>
                  <a:pt x="41" y="37"/>
                  <a:pt x="38" y="40"/>
                </a:cubicBezTo>
                <a:cubicBezTo>
                  <a:pt x="37" y="40"/>
                  <a:pt x="34" y="40"/>
                  <a:pt x="34" y="43"/>
                </a:cubicBezTo>
                <a:cubicBezTo>
                  <a:pt x="42" y="37"/>
                  <a:pt x="42" y="37"/>
                  <a:pt x="42" y="37"/>
                </a:cubicBezTo>
                <a:cubicBezTo>
                  <a:pt x="40" y="44"/>
                  <a:pt x="31" y="45"/>
                  <a:pt x="28" y="47"/>
                </a:cubicBezTo>
                <a:cubicBezTo>
                  <a:pt x="29" y="50"/>
                  <a:pt x="35" y="46"/>
                  <a:pt x="37" y="48"/>
                </a:cubicBezTo>
                <a:cubicBezTo>
                  <a:pt x="37" y="47"/>
                  <a:pt x="38" y="45"/>
                  <a:pt x="39" y="43"/>
                </a:cubicBezTo>
                <a:cubicBezTo>
                  <a:pt x="44" y="38"/>
                  <a:pt x="45" y="42"/>
                  <a:pt x="47" y="44"/>
                </a:cubicBezTo>
                <a:cubicBezTo>
                  <a:pt x="48" y="40"/>
                  <a:pt x="50" y="39"/>
                  <a:pt x="53" y="38"/>
                </a:cubicBezTo>
                <a:cubicBezTo>
                  <a:pt x="53" y="38"/>
                  <a:pt x="54" y="38"/>
                  <a:pt x="54" y="37"/>
                </a:cubicBezTo>
                <a:cubicBezTo>
                  <a:pt x="55" y="37"/>
                  <a:pt x="55" y="37"/>
                  <a:pt x="55" y="37"/>
                </a:cubicBezTo>
                <a:cubicBezTo>
                  <a:pt x="55" y="37"/>
                  <a:pt x="55" y="37"/>
                  <a:pt x="55" y="37"/>
                </a:cubicBezTo>
                <a:cubicBezTo>
                  <a:pt x="55" y="36"/>
                  <a:pt x="56" y="35"/>
                  <a:pt x="57" y="34"/>
                </a:cubicBezTo>
                <a:cubicBezTo>
                  <a:pt x="54" y="34"/>
                  <a:pt x="57" y="29"/>
                  <a:pt x="56" y="28"/>
                </a:cubicBezTo>
                <a:cubicBezTo>
                  <a:pt x="49" y="37"/>
                  <a:pt x="51" y="27"/>
                  <a:pt x="47" y="28"/>
                </a:cubicBezTo>
                <a:cubicBezTo>
                  <a:pt x="45" y="28"/>
                  <a:pt x="45" y="28"/>
                  <a:pt x="45" y="28"/>
                </a:cubicBezTo>
                <a:cubicBezTo>
                  <a:pt x="44" y="27"/>
                  <a:pt x="44" y="27"/>
                  <a:pt x="44" y="27"/>
                </a:cubicBezTo>
                <a:cubicBezTo>
                  <a:pt x="45" y="26"/>
                  <a:pt x="46" y="25"/>
                  <a:pt x="49" y="24"/>
                </a:cubicBezTo>
                <a:cubicBezTo>
                  <a:pt x="47" y="25"/>
                  <a:pt x="45" y="23"/>
                  <a:pt x="43" y="26"/>
                </a:cubicBezTo>
                <a:cubicBezTo>
                  <a:pt x="38" y="21"/>
                  <a:pt x="38" y="21"/>
                  <a:pt x="38" y="21"/>
                </a:cubicBezTo>
                <a:cubicBezTo>
                  <a:pt x="38" y="20"/>
                  <a:pt x="38" y="20"/>
                  <a:pt x="39" y="19"/>
                </a:cubicBezTo>
                <a:cubicBezTo>
                  <a:pt x="38" y="20"/>
                  <a:pt x="38" y="20"/>
                  <a:pt x="37" y="20"/>
                </a:cubicBezTo>
                <a:cubicBezTo>
                  <a:pt x="30" y="14"/>
                  <a:pt x="23" y="7"/>
                  <a:pt x="17" y="0"/>
                </a:cubicBezTo>
                <a:cubicBezTo>
                  <a:pt x="17" y="2"/>
                  <a:pt x="16" y="5"/>
                  <a:pt x="16" y="6"/>
                </a:cubicBezTo>
                <a:cubicBezTo>
                  <a:pt x="9" y="10"/>
                  <a:pt x="17" y="9"/>
                  <a:pt x="11" y="13"/>
                </a:cubicBezTo>
                <a:cubicBezTo>
                  <a:pt x="8" y="15"/>
                  <a:pt x="8" y="13"/>
                  <a:pt x="9" y="11"/>
                </a:cubicBezTo>
                <a:cubicBezTo>
                  <a:pt x="6" y="13"/>
                  <a:pt x="4" y="16"/>
                  <a:pt x="1" y="19"/>
                </a:cubicBezTo>
                <a:cubicBezTo>
                  <a:pt x="0" y="25"/>
                  <a:pt x="13" y="14"/>
                  <a:pt x="14" y="18"/>
                </a:cubicBezTo>
                <a:cubicBezTo>
                  <a:pt x="10" y="21"/>
                  <a:pt x="7" y="23"/>
                  <a:pt x="9" y="24"/>
                </a:cubicBezTo>
                <a:cubicBezTo>
                  <a:pt x="8" y="24"/>
                  <a:pt x="8" y="24"/>
                  <a:pt x="8" y="24"/>
                </a:cubicBezTo>
                <a:cubicBezTo>
                  <a:pt x="14" y="24"/>
                  <a:pt x="3" y="33"/>
                  <a:pt x="13" y="27"/>
                </a:cubicBezTo>
                <a:cubicBezTo>
                  <a:pt x="8" y="31"/>
                  <a:pt x="8" y="31"/>
                  <a:pt x="8" y="31"/>
                </a:cubicBezTo>
                <a:cubicBezTo>
                  <a:pt x="13" y="29"/>
                  <a:pt x="15" y="31"/>
                  <a:pt x="17" y="32"/>
                </a:cubicBezTo>
                <a:cubicBezTo>
                  <a:pt x="17" y="33"/>
                  <a:pt x="17" y="33"/>
                  <a:pt x="17" y="33"/>
                </a:cubicBezTo>
                <a:cubicBezTo>
                  <a:pt x="25" y="32"/>
                  <a:pt x="20" y="34"/>
                  <a:pt x="26" y="36"/>
                </a:cubicBezTo>
                <a:cubicBezTo>
                  <a:pt x="19" y="39"/>
                  <a:pt x="19" y="39"/>
                  <a:pt x="19" y="39"/>
                </a:cubicBezTo>
                <a:cubicBezTo>
                  <a:pt x="18" y="43"/>
                  <a:pt x="24" y="38"/>
                  <a:pt x="25" y="39"/>
                </a:cubicBezTo>
                <a:cubicBezTo>
                  <a:pt x="24" y="40"/>
                  <a:pt x="21" y="44"/>
                  <a:pt x="19" y="44"/>
                </a:cubicBezTo>
                <a:cubicBezTo>
                  <a:pt x="32" y="41"/>
                  <a:pt x="32" y="41"/>
                  <a:pt x="32" y="41"/>
                </a:cubicBezTo>
                <a:cubicBezTo>
                  <a:pt x="37" y="39"/>
                  <a:pt x="35" y="37"/>
                  <a:pt x="37" y="35"/>
                </a:cubicBezTo>
                <a:close/>
              </a:path>
            </a:pathLst>
          </a:custGeom>
          <a:solidFill>
            <a:schemeClr val="lt1">
              <a:alpha val="2745"/>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79" name="Google Shape;79;p10"/>
          <p:cNvSpPr/>
          <p:nvPr/>
        </p:nvSpPr>
        <p:spPr>
          <a:xfrm rot="10800000" flipH="1">
            <a:off x="-1693955" y="5846459"/>
            <a:ext cx="3092007" cy="715946"/>
          </a:xfrm>
          <a:custGeom>
            <a:avLst/>
            <a:gdLst/>
            <a:ahLst/>
            <a:cxnLst/>
            <a:rect l="l" t="t" r="r" b="b"/>
            <a:pathLst>
              <a:path w="1176" h="272" extrusionOk="0">
                <a:moveTo>
                  <a:pt x="978" y="75"/>
                </a:moveTo>
                <a:cubicBezTo>
                  <a:pt x="975" y="75"/>
                  <a:pt x="975" y="75"/>
                  <a:pt x="975" y="75"/>
                </a:cubicBezTo>
                <a:cubicBezTo>
                  <a:pt x="976" y="74"/>
                  <a:pt x="976" y="74"/>
                  <a:pt x="976" y="74"/>
                </a:cubicBezTo>
                <a:cubicBezTo>
                  <a:pt x="973" y="74"/>
                  <a:pt x="970" y="73"/>
                  <a:pt x="967" y="73"/>
                </a:cubicBezTo>
                <a:cubicBezTo>
                  <a:pt x="966" y="73"/>
                  <a:pt x="965" y="73"/>
                  <a:pt x="964" y="73"/>
                </a:cubicBezTo>
                <a:cubicBezTo>
                  <a:pt x="964" y="73"/>
                  <a:pt x="965" y="73"/>
                  <a:pt x="965" y="72"/>
                </a:cubicBezTo>
                <a:cubicBezTo>
                  <a:pt x="962" y="72"/>
                  <a:pt x="962" y="72"/>
                  <a:pt x="962" y="72"/>
                </a:cubicBezTo>
                <a:cubicBezTo>
                  <a:pt x="958" y="74"/>
                  <a:pt x="952" y="75"/>
                  <a:pt x="946" y="77"/>
                </a:cubicBezTo>
                <a:cubicBezTo>
                  <a:pt x="941" y="78"/>
                  <a:pt x="941" y="78"/>
                  <a:pt x="941" y="78"/>
                </a:cubicBezTo>
                <a:cubicBezTo>
                  <a:pt x="939" y="78"/>
                  <a:pt x="938" y="78"/>
                  <a:pt x="936" y="79"/>
                </a:cubicBezTo>
                <a:cubicBezTo>
                  <a:pt x="934" y="79"/>
                  <a:pt x="932" y="79"/>
                  <a:pt x="930" y="80"/>
                </a:cubicBezTo>
                <a:cubicBezTo>
                  <a:pt x="923" y="81"/>
                  <a:pt x="915" y="82"/>
                  <a:pt x="909" y="81"/>
                </a:cubicBezTo>
                <a:cubicBezTo>
                  <a:pt x="914" y="82"/>
                  <a:pt x="921" y="81"/>
                  <a:pt x="919" y="79"/>
                </a:cubicBezTo>
                <a:cubicBezTo>
                  <a:pt x="909" y="77"/>
                  <a:pt x="904" y="71"/>
                  <a:pt x="886" y="75"/>
                </a:cubicBezTo>
                <a:cubicBezTo>
                  <a:pt x="897" y="75"/>
                  <a:pt x="897" y="75"/>
                  <a:pt x="897" y="75"/>
                </a:cubicBezTo>
                <a:cubicBezTo>
                  <a:pt x="873" y="83"/>
                  <a:pt x="873" y="83"/>
                  <a:pt x="873" y="83"/>
                </a:cubicBezTo>
                <a:cubicBezTo>
                  <a:pt x="865" y="79"/>
                  <a:pt x="885" y="79"/>
                  <a:pt x="888" y="76"/>
                </a:cubicBezTo>
                <a:cubicBezTo>
                  <a:pt x="870" y="80"/>
                  <a:pt x="855" y="69"/>
                  <a:pt x="847" y="76"/>
                </a:cubicBezTo>
                <a:cubicBezTo>
                  <a:pt x="846" y="72"/>
                  <a:pt x="844" y="66"/>
                  <a:pt x="832" y="66"/>
                </a:cubicBezTo>
                <a:cubicBezTo>
                  <a:pt x="840" y="70"/>
                  <a:pt x="825" y="69"/>
                  <a:pt x="832" y="74"/>
                </a:cubicBezTo>
                <a:cubicBezTo>
                  <a:pt x="828" y="76"/>
                  <a:pt x="819" y="72"/>
                  <a:pt x="818" y="75"/>
                </a:cubicBezTo>
                <a:cubicBezTo>
                  <a:pt x="819" y="73"/>
                  <a:pt x="819" y="73"/>
                  <a:pt x="819" y="73"/>
                </a:cubicBezTo>
                <a:cubicBezTo>
                  <a:pt x="799" y="67"/>
                  <a:pt x="792" y="77"/>
                  <a:pt x="784" y="80"/>
                </a:cubicBezTo>
                <a:cubicBezTo>
                  <a:pt x="759" y="82"/>
                  <a:pt x="748" y="79"/>
                  <a:pt x="728" y="80"/>
                </a:cubicBezTo>
                <a:cubicBezTo>
                  <a:pt x="728" y="78"/>
                  <a:pt x="722" y="71"/>
                  <a:pt x="714" y="71"/>
                </a:cubicBezTo>
                <a:cubicBezTo>
                  <a:pt x="711" y="75"/>
                  <a:pt x="693" y="76"/>
                  <a:pt x="691" y="81"/>
                </a:cubicBezTo>
                <a:cubicBezTo>
                  <a:pt x="705" y="83"/>
                  <a:pt x="702" y="77"/>
                  <a:pt x="711" y="76"/>
                </a:cubicBezTo>
                <a:cubicBezTo>
                  <a:pt x="718" y="81"/>
                  <a:pt x="712" y="81"/>
                  <a:pt x="721" y="83"/>
                </a:cubicBezTo>
                <a:cubicBezTo>
                  <a:pt x="714" y="82"/>
                  <a:pt x="686" y="86"/>
                  <a:pt x="678" y="82"/>
                </a:cubicBezTo>
                <a:cubicBezTo>
                  <a:pt x="681" y="81"/>
                  <a:pt x="681" y="81"/>
                  <a:pt x="681" y="81"/>
                </a:cubicBezTo>
                <a:cubicBezTo>
                  <a:pt x="667" y="79"/>
                  <a:pt x="664" y="68"/>
                  <a:pt x="642" y="75"/>
                </a:cubicBezTo>
                <a:cubicBezTo>
                  <a:pt x="631" y="78"/>
                  <a:pt x="631" y="78"/>
                  <a:pt x="631" y="78"/>
                </a:cubicBezTo>
                <a:cubicBezTo>
                  <a:pt x="631" y="77"/>
                  <a:pt x="631" y="77"/>
                  <a:pt x="632" y="76"/>
                </a:cubicBezTo>
                <a:cubicBezTo>
                  <a:pt x="614" y="76"/>
                  <a:pt x="619" y="71"/>
                  <a:pt x="599" y="75"/>
                </a:cubicBezTo>
                <a:cubicBezTo>
                  <a:pt x="601" y="75"/>
                  <a:pt x="600" y="74"/>
                  <a:pt x="601" y="74"/>
                </a:cubicBezTo>
                <a:cubicBezTo>
                  <a:pt x="590" y="71"/>
                  <a:pt x="579" y="76"/>
                  <a:pt x="570" y="78"/>
                </a:cubicBezTo>
                <a:cubicBezTo>
                  <a:pt x="565" y="74"/>
                  <a:pt x="571" y="74"/>
                  <a:pt x="575" y="71"/>
                </a:cubicBezTo>
                <a:cubicBezTo>
                  <a:pt x="555" y="70"/>
                  <a:pt x="534" y="77"/>
                  <a:pt x="522" y="82"/>
                </a:cubicBezTo>
                <a:cubicBezTo>
                  <a:pt x="509" y="80"/>
                  <a:pt x="509" y="80"/>
                  <a:pt x="509" y="80"/>
                </a:cubicBezTo>
                <a:cubicBezTo>
                  <a:pt x="517" y="78"/>
                  <a:pt x="526" y="74"/>
                  <a:pt x="523" y="71"/>
                </a:cubicBezTo>
                <a:cubicBezTo>
                  <a:pt x="516" y="72"/>
                  <a:pt x="518" y="74"/>
                  <a:pt x="508" y="74"/>
                </a:cubicBezTo>
                <a:cubicBezTo>
                  <a:pt x="510" y="71"/>
                  <a:pt x="514" y="69"/>
                  <a:pt x="518" y="66"/>
                </a:cubicBezTo>
                <a:cubicBezTo>
                  <a:pt x="498" y="62"/>
                  <a:pt x="514" y="74"/>
                  <a:pt x="499" y="67"/>
                </a:cubicBezTo>
                <a:cubicBezTo>
                  <a:pt x="493" y="68"/>
                  <a:pt x="489" y="71"/>
                  <a:pt x="489" y="74"/>
                </a:cubicBezTo>
                <a:cubicBezTo>
                  <a:pt x="477" y="71"/>
                  <a:pt x="477" y="71"/>
                  <a:pt x="477" y="71"/>
                </a:cubicBezTo>
                <a:cubicBezTo>
                  <a:pt x="476" y="74"/>
                  <a:pt x="462" y="75"/>
                  <a:pt x="452" y="76"/>
                </a:cubicBezTo>
                <a:cubicBezTo>
                  <a:pt x="451" y="78"/>
                  <a:pt x="460" y="80"/>
                  <a:pt x="464" y="78"/>
                </a:cubicBezTo>
                <a:cubicBezTo>
                  <a:pt x="463" y="81"/>
                  <a:pt x="453" y="83"/>
                  <a:pt x="447" y="83"/>
                </a:cubicBezTo>
                <a:cubicBezTo>
                  <a:pt x="444" y="75"/>
                  <a:pt x="405" y="86"/>
                  <a:pt x="412" y="77"/>
                </a:cubicBezTo>
                <a:cubicBezTo>
                  <a:pt x="383" y="81"/>
                  <a:pt x="343" y="84"/>
                  <a:pt x="324" y="89"/>
                </a:cubicBezTo>
                <a:cubicBezTo>
                  <a:pt x="318" y="87"/>
                  <a:pt x="305" y="88"/>
                  <a:pt x="313" y="84"/>
                </a:cubicBezTo>
                <a:cubicBezTo>
                  <a:pt x="290" y="85"/>
                  <a:pt x="278" y="94"/>
                  <a:pt x="255" y="95"/>
                </a:cubicBezTo>
                <a:cubicBezTo>
                  <a:pt x="253" y="94"/>
                  <a:pt x="266" y="93"/>
                  <a:pt x="265" y="91"/>
                </a:cubicBezTo>
                <a:cubicBezTo>
                  <a:pt x="250" y="95"/>
                  <a:pt x="237" y="90"/>
                  <a:pt x="214" y="95"/>
                </a:cubicBezTo>
                <a:cubicBezTo>
                  <a:pt x="218" y="94"/>
                  <a:pt x="219" y="93"/>
                  <a:pt x="219" y="92"/>
                </a:cubicBezTo>
                <a:cubicBezTo>
                  <a:pt x="220" y="93"/>
                  <a:pt x="210" y="95"/>
                  <a:pt x="204" y="97"/>
                </a:cubicBezTo>
                <a:cubicBezTo>
                  <a:pt x="201" y="97"/>
                  <a:pt x="209" y="96"/>
                  <a:pt x="207" y="95"/>
                </a:cubicBezTo>
                <a:cubicBezTo>
                  <a:pt x="184" y="96"/>
                  <a:pt x="165" y="100"/>
                  <a:pt x="146" y="105"/>
                </a:cubicBezTo>
                <a:cubicBezTo>
                  <a:pt x="127" y="110"/>
                  <a:pt x="108" y="117"/>
                  <a:pt x="87" y="122"/>
                </a:cubicBezTo>
                <a:cubicBezTo>
                  <a:pt x="99" y="119"/>
                  <a:pt x="103" y="113"/>
                  <a:pt x="102" y="111"/>
                </a:cubicBezTo>
                <a:cubicBezTo>
                  <a:pt x="90" y="113"/>
                  <a:pt x="90" y="113"/>
                  <a:pt x="90" y="113"/>
                </a:cubicBezTo>
                <a:cubicBezTo>
                  <a:pt x="86" y="117"/>
                  <a:pt x="77" y="119"/>
                  <a:pt x="69" y="123"/>
                </a:cubicBezTo>
                <a:cubicBezTo>
                  <a:pt x="68" y="122"/>
                  <a:pt x="64" y="122"/>
                  <a:pt x="68" y="120"/>
                </a:cubicBezTo>
                <a:cubicBezTo>
                  <a:pt x="55" y="120"/>
                  <a:pt x="46" y="125"/>
                  <a:pt x="36" y="129"/>
                </a:cubicBezTo>
                <a:cubicBezTo>
                  <a:pt x="27" y="134"/>
                  <a:pt x="16" y="139"/>
                  <a:pt x="0" y="140"/>
                </a:cubicBezTo>
                <a:cubicBezTo>
                  <a:pt x="12" y="135"/>
                  <a:pt x="24" y="129"/>
                  <a:pt x="35" y="123"/>
                </a:cubicBezTo>
                <a:cubicBezTo>
                  <a:pt x="26" y="122"/>
                  <a:pt x="26" y="122"/>
                  <a:pt x="26" y="122"/>
                </a:cubicBezTo>
                <a:cubicBezTo>
                  <a:pt x="31" y="119"/>
                  <a:pt x="36" y="116"/>
                  <a:pt x="41" y="114"/>
                </a:cubicBezTo>
                <a:cubicBezTo>
                  <a:pt x="31" y="113"/>
                  <a:pt x="24" y="121"/>
                  <a:pt x="22" y="117"/>
                </a:cubicBezTo>
                <a:cubicBezTo>
                  <a:pt x="24" y="116"/>
                  <a:pt x="29" y="115"/>
                  <a:pt x="28" y="113"/>
                </a:cubicBezTo>
                <a:cubicBezTo>
                  <a:pt x="19" y="113"/>
                  <a:pt x="19" y="116"/>
                  <a:pt x="12" y="118"/>
                </a:cubicBezTo>
                <a:cubicBezTo>
                  <a:pt x="20" y="113"/>
                  <a:pt x="33" y="109"/>
                  <a:pt x="46" y="104"/>
                </a:cubicBezTo>
                <a:cubicBezTo>
                  <a:pt x="59" y="100"/>
                  <a:pt x="72" y="97"/>
                  <a:pt x="82" y="93"/>
                </a:cubicBezTo>
                <a:cubicBezTo>
                  <a:pt x="84" y="92"/>
                  <a:pt x="79" y="96"/>
                  <a:pt x="79" y="97"/>
                </a:cubicBezTo>
                <a:cubicBezTo>
                  <a:pt x="87" y="95"/>
                  <a:pt x="92" y="96"/>
                  <a:pt x="101" y="92"/>
                </a:cubicBezTo>
                <a:cubicBezTo>
                  <a:pt x="107" y="88"/>
                  <a:pt x="96" y="91"/>
                  <a:pt x="91" y="92"/>
                </a:cubicBezTo>
                <a:cubicBezTo>
                  <a:pt x="91" y="89"/>
                  <a:pt x="94" y="88"/>
                  <a:pt x="99" y="87"/>
                </a:cubicBezTo>
                <a:cubicBezTo>
                  <a:pt x="100" y="89"/>
                  <a:pt x="108" y="87"/>
                  <a:pt x="116" y="86"/>
                </a:cubicBezTo>
                <a:cubicBezTo>
                  <a:pt x="124" y="85"/>
                  <a:pt x="133" y="84"/>
                  <a:pt x="137" y="85"/>
                </a:cubicBezTo>
                <a:cubicBezTo>
                  <a:pt x="167" y="80"/>
                  <a:pt x="131" y="76"/>
                  <a:pt x="160" y="74"/>
                </a:cubicBezTo>
                <a:cubicBezTo>
                  <a:pt x="170" y="77"/>
                  <a:pt x="170" y="77"/>
                  <a:pt x="170" y="77"/>
                </a:cubicBezTo>
                <a:cubicBezTo>
                  <a:pt x="186" y="71"/>
                  <a:pt x="207" y="66"/>
                  <a:pt x="226" y="65"/>
                </a:cubicBezTo>
                <a:cubicBezTo>
                  <a:pt x="222" y="65"/>
                  <a:pt x="222" y="65"/>
                  <a:pt x="222" y="65"/>
                </a:cubicBezTo>
                <a:cubicBezTo>
                  <a:pt x="219" y="68"/>
                  <a:pt x="224" y="68"/>
                  <a:pt x="226" y="69"/>
                </a:cubicBezTo>
                <a:cubicBezTo>
                  <a:pt x="240" y="69"/>
                  <a:pt x="252" y="63"/>
                  <a:pt x="261" y="66"/>
                </a:cubicBezTo>
                <a:cubicBezTo>
                  <a:pt x="277" y="60"/>
                  <a:pt x="304" y="54"/>
                  <a:pt x="322" y="51"/>
                </a:cubicBezTo>
                <a:cubicBezTo>
                  <a:pt x="327" y="56"/>
                  <a:pt x="298" y="57"/>
                  <a:pt x="291" y="62"/>
                </a:cubicBezTo>
                <a:cubicBezTo>
                  <a:pt x="308" y="60"/>
                  <a:pt x="308" y="60"/>
                  <a:pt x="308" y="60"/>
                </a:cubicBezTo>
                <a:cubicBezTo>
                  <a:pt x="297" y="61"/>
                  <a:pt x="293" y="64"/>
                  <a:pt x="287" y="68"/>
                </a:cubicBezTo>
                <a:cubicBezTo>
                  <a:pt x="302" y="68"/>
                  <a:pt x="307" y="62"/>
                  <a:pt x="321" y="60"/>
                </a:cubicBezTo>
                <a:cubicBezTo>
                  <a:pt x="320" y="61"/>
                  <a:pt x="322" y="62"/>
                  <a:pt x="328" y="62"/>
                </a:cubicBezTo>
                <a:cubicBezTo>
                  <a:pt x="330" y="58"/>
                  <a:pt x="330" y="58"/>
                  <a:pt x="330" y="58"/>
                </a:cubicBezTo>
                <a:cubicBezTo>
                  <a:pt x="330" y="58"/>
                  <a:pt x="330" y="58"/>
                  <a:pt x="332" y="58"/>
                </a:cubicBezTo>
                <a:cubicBezTo>
                  <a:pt x="357" y="54"/>
                  <a:pt x="357" y="54"/>
                  <a:pt x="357" y="54"/>
                </a:cubicBezTo>
                <a:cubicBezTo>
                  <a:pt x="352" y="53"/>
                  <a:pt x="351" y="49"/>
                  <a:pt x="345" y="50"/>
                </a:cubicBezTo>
                <a:cubicBezTo>
                  <a:pt x="347" y="52"/>
                  <a:pt x="342" y="53"/>
                  <a:pt x="335" y="53"/>
                </a:cubicBezTo>
                <a:cubicBezTo>
                  <a:pt x="341" y="50"/>
                  <a:pt x="329" y="51"/>
                  <a:pt x="329" y="49"/>
                </a:cubicBezTo>
                <a:cubicBezTo>
                  <a:pt x="342" y="49"/>
                  <a:pt x="358" y="47"/>
                  <a:pt x="366" y="45"/>
                </a:cubicBezTo>
                <a:cubicBezTo>
                  <a:pt x="369" y="49"/>
                  <a:pt x="369" y="49"/>
                  <a:pt x="369" y="49"/>
                </a:cubicBezTo>
                <a:cubicBezTo>
                  <a:pt x="382" y="49"/>
                  <a:pt x="394" y="46"/>
                  <a:pt x="403" y="47"/>
                </a:cubicBezTo>
                <a:cubicBezTo>
                  <a:pt x="400" y="49"/>
                  <a:pt x="400" y="49"/>
                  <a:pt x="400" y="49"/>
                </a:cubicBezTo>
                <a:cubicBezTo>
                  <a:pt x="415" y="49"/>
                  <a:pt x="430" y="46"/>
                  <a:pt x="443" y="49"/>
                </a:cubicBezTo>
                <a:cubicBezTo>
                  <a:pt x="456" y="44"/>
                  <a:pt x="472" y="40"/>
                  <a:pt x="483" y="36"/>
                </a:cubicBezTo>
                <a:cubicBezTo>
                  <a:pt x="489" y="31"/>
                  <a:pt x="522" y="40"/>
                  <a:pt x="537" y="34"/>
                </a:cubicBezTo>
                <a:cubicBezTo>
                  <a:pt x="538" y="34"/>
                  <a:pt x="527" y="37"/>
                  <a:pt x="522" y="39"/>
                </a:cubicBezTo>
                <a:cubicBezTo>
                  <a:pt x="531" y="40"/>
                  <a:pt x="539" y="34"/>
                  <a:pt x="542" y="38"/>
                </a:cubicBezTo>
                <a:cubicBezTo>
                  <a:pt x="520" y="37"/>
                  <a:pt x="544" y="42"/>
                  <a:pt x="534" y="44"/>
                </a:cubicBezTo>
                <a:cubicBezTo>
                  <a:pt x="544" y="44"/>
                  <a:pt x="555" y="42"/>
                  <a:pt x="560" y="41"/>
                </a:cubicBezTo>
                <a:cubicBezTo>
                  <a:pt x="543" y="41"/>
                  <a:pt x="566" y="34"/>
                  <a:pt x="549" y="36"/>
                </a:cubicBezTo>
                <a:cubicBezTo>
                  <a:pt x="556" y="34"/>
                  <a:pt x="564" y="33"/>
                  <a:pt x="572" y="32"/>
                </a:cubicBezTo>
                <a:cubicBezTo>
                  <a:pt x="580" y="31"/>
                  <a:pt x="588" y="31"/>
                  <a:pt x="596" y="32"/>
                </a:cubicBezTo>
                <a:cubicBezTo>
                  <a:pt x="596" y="34"/>
                  <a:pt x="598" y="35"/>
                  <a:pt x="604" y="36"/>
                </a:cubicBezTo>
                <a:cubicBezTo>
                  <a:pt x="608" y="33"/>
                  <a:pt x="608" y="33"/>
                  <a:pt x="608" y="33"/>
                </a:cubicBezTo>
                <a:cubicBezTo>
                  <a:pt x="616" y="33"/>
                  <a:pt x="594" y="36"/>
                  <a:pt x="609" y="37"/>
                </a:cubicBezTo>
                <a:cubicBezTo>
                  <a:pt x="624" y="32"/>
                  <a:pt x="655" y="40"/>
                  <a:pt x="661" y="30"/>
                </a:cubicBezTo>
                <a:cubicBezTo>
                  <a:pt x="673" y="34"/>
                  <a:pt x="639" y="34"/>
                  <a:pt x="657" y="39"/>
                </a:cubicBezTo>
                <a:cubicBezTo>
                  <a:pt x="646" y="42"/>
                  <a:pt x="632" y="38"/>
                  <a:pt x="629" y="43"/>
                </a:cubicBezTo>
                <a:cubicBezTo>
                  <a:pt x="639" y="42"/>
                  <a:pt x="633" y="47"/>
                  <a:pt x="639" y="47"/>
                </a:cubicBezTo>
                <a:cubicBezTo>
                  <a:pt x="650" y="44"/>
                  <a:pt x="650" y="44"/>
                  <a:pt x="650" y="44"/>
                </a:cubicBezTo>
                <a:cubicBezTo>
                  <a:pt x="648" y="44"/>
                  <a:pt x="648" y="44"/>
                  <a:pt x="648" y="44"/>
                </a:cubicBezTo>
                <a:cubicBezTo>
                  <a:pt x="666" y="39"/>
                  <a:pt x="696" y="41"/>
                  <a:pt x="720" y="40"/>
                </a:cubicBezTo>
                <a:cubicBezTo>
                  <a:pt x="740" y="35"/>
                  <a:pt x="754" y="28"/>
                  <a:pt x="778" y="28"/>
                </a:cubicBezTo>
                <a:cubicBezTo>
                  <a:pt x="771" y="31"/>
                  <a:pt x="798" y="31"/>
                  <a:pt x="783" y="36"/>
                </a:cubicBezTo>
                <a:cubicBezTo>
                  <a:pt x="794" y="38"/>
                  <a:pt x="805" y="35"/>
                  <a:pt x="805" y="33"/>
                </a:cubicBezTo>
                <a:cubicBezTo>
                  <a:pt x="795" y="33"/>
                  <a:pt x="802" y="33"/>
                  <a:pt x="793" y="32"/>
                </a:cubicBezTo>
                <a:cubicBezTo>
                  <a:pt x="799" y="29"/>
                  <a:pt x="812" y="29"/>
                  <a:pt x="817" y="31"/>
                </a:cubicBezTo>
                <a:cubicBezTo>
                  <a:pt x="815" y="31"/>
                  <a:pt x="816" y="31"/>
                  <a:pt x="815" y="32"/>
                </a:cubicBezTo>
                <a:cubicBezTo>
                  <a:pt x="827" y="34"/>
                  <a:pt x="821" y="29"/>
                  <a:pt x="829" y="28"/>
                </a:cubicBezTo>
                <a:cubicBezTo>
                  <a:pt x="832" y="32"/>
                  <a:pt x="848" y="29"/>
                  <a:pt x="856" y="31"/>
                </a:cubicBezTo>
                <a:cubicBezTo>
                  <a:pt x="868" y="26"/>
                  <a:pt x="868" y="26"/>
                  <a:pt x="868" y="26"/>
                </a:cubicBezTo>
                <a:cubicBezTo>
                  <a:pt x="861" y="30"/>
                  <a:pt x="878" y="28"/>
                  <a:pt x="880" y="31"/>
                </a:cubicBezTo>
                <a:cubicBezTo>
                  <a:pt x="888" y="29"/>
                  <a:pt x="895" y="25"/>
                  <a:pt x="908" y="26"/>
                </a:cubicBezTo>
                <a:cubicBezTo>
                  <a:pt x="902" y="28"/>
                  <a:pt x="919" y="29"/>
                  <a:pt x="919" y="32"/>
                </a:cubicBezTo>
                <a:cubicBezTo>
                  <a:pt x="924" y="33"/>
                  <a:pt x="929" y="33"/>
                  <a:pt x="934" y="33"/>
                </a:cubicBezTo>
                <a:cubicBezTo>
                  <a:pt x="935" y="33"/>
                  <a:pt x="936" y="32"/>
                  <a:pt x="937" y="32"/>
                </a:cubicBezTo>
                <a:cubicBezTo>
                  <a:pt x="939" y="32"/>
                  <a:pt x="939" y="32"/>
                  <a:pt x="939" y="32"/>
                </a:cubicBezTo>
                <a:cubicBezTo>
                  <a:pt x="939" y="32"/>
                  <a:pt x="940" y="32"/>
                  <a:pt x="940" y="32"/>
                </a:cubicBezTo>
                <a:cubicBezTo>
                  <a:pt x="940" y="32"/>
                  <a:pt x="940" y="32"/>
                  <a:pt x="940" y="32"/>
                </a:cubicBezTo>
                <a:cubicBezTo>
                  <a:pt x="941" y="31"/>
                  <a:pt x="941" y="31"/>
                  <a:pt x="941" y="31"/>
                </a:cubicBezTo>
                <a:cubicBezTo>
                  <a:pt x="941" y="31"/>
                  <a:pt x="942" y="31"/>
                  <a:pt x="942" y="31"/>
                </a:cubicBezTo>
                <a:cubicBezTo>
                  <a:pt x="945" y="30"/>
                  <a:pt x="945" y="30"/>
                  <a:pt x="945" y="30"/>
                </a:cubicBezTo>
                <a:cubicBezTo>
                  <a:pt x="954" y="28"/>
                  <a:pt x="963" y="26"/>
                  <a:pt x="975" y="29"/>
                </a:cubicBezTo>
                <a:cubicBezTo>
                  <a:pt x="974" y="30"/>
                  <a:pt x="969" y="32"/>
                  <a:pt x="976" y="33"/>
                </a:cubicBezTo>
                <a:cubicBezTo>
                  <a:pt x="981" y="32"/>
                  <a:pt x="991" y="34"/>
                  <a:pt x="998" y="35"/>
                </a:cubicBezTo>
                <a:cubicBezTo>
                  <a:pt x="998" y="35"/>
                  <a:pt x="998" y="35"/>
                  <a:pt x="998" y="35"/>
                </a:cubicBezTo>
                <a:cubicBezTo>
                  <a:pt x="998" y="35"/>
                  <a:pt x="998" y="35"/>
                  <a:pt x="998" y="35"/>
                </a:cubicBezTo>
                <a:cubicBezTo>
                  <a:pt x="1001" y="35"/>
                  <a:pt x="1004" y="35"/>
                  <a:pt x="1004" y="34"/>
                </a:cubicBezTo>
                <a:cubicBezTo>
                  <a:pt x="1010" y="34"/>
                  <a:pt x="1016" y="34"/>
                  <a:pt x="1024" y="36"/>
                </a:cubicBezTo>
                <a:cubicBezTo>
                  <a:pt x="1028" y="37"/>
                  <a:pt x="1033" y="39"/>
                  <a:pt x="1038" y="42"/>
                </a:cubicBezTo>
                <a:cubicBezTo>
                  <a:pt x="1044" y="45"/>
                  <a:pt x="1051" y="51"/>
                  <a:pt x="1058" y="60"/>
                </a:cubicBezTo>
                <a:cubicBezTo>
                  <a:pt x="1059" y="59"/>
                  <a:pt x="1057" y="56"/>
                  <a:pt x="1055" y="52"/>
                </a:cubicBezTo>
                <a:cubicBezTo>
                  <a:pt x="1053" y="48"/>
                  <a:pt x="1049" y="44"/>
                  <a:pt x="1044" y="41"/>
                </a:cubicBezTo>
                <a:cubicBezTo>
                  <a:pt x="1040" y="37"/>
                  <a:pt x="1035" y="34"/>
                  <a:pt x="1031" y="32"/>
                </a:cubicBezTo>
                <a:cubicBezTo>
                  <a:pt x="1027" y="30"/>
                  <a:pt x="1023" y="29"/>
                  <a:pt x="1020" y="28"/>
                </a:cubicBezTo>
                <a:cubicBezTo>
                  <a:pt x="1016" y="28"/>
                  <a:pt x="1013" y="29"/>
                  <a:pt x="1010" y="29"/>
                </a:cubicBezTo>
                <a:cubicBezTo>
                  <a:pt x="1007" y="25"/>
                  <a:pt x="1001" y="24"/>
                  <a:pt x="996" y="24"/>
                </a:cubicBezTo>
                <a:cubicBezTo>
                  <a:pt x="991" y="24"/>
                  <a:pt x="986" y="24"/>
                  <a:pt x="984" y="23"/>
                </a:cubicBezTo>
                <a:cubicBezTo>
                  <a:pt x="989" y="21"/>
                  <a:pt x="999" y="20"/>
                  <a:pt x="1013" y="24"/>
                </a:cubicBezTo>
                <a:cubicBezTo>
                  <a:pt x="1021" y="25"/>
                  <a:pt x="1029" y="28"/>
                  <a:pt x="1038" y="34"/>
                </a:cubicBezTo>
                <a:cubicBezTo>
                  <a:pt x="1047" y="39"/>
                  <a:pt x="1057" y="48"/>
                  <a:pt x="1064" y="58"/>
                </a:cubicBezTo>
                <a:cubicBezTo>
                  <a:pt x="1105" y="118"/>
                  <a:pt x="1105" y="118"/>
                  <a:pt x="1105" y="118"/>
                </a:cubicBezTo>
                <a:cubicBezTo>
                  <a:pt x="1026" y="138"/>
                  <a:pt x="1026" y="138"/>
                  <a:pt x="1026" y="138"/>
                </a:cubicBezTo>
                <a:cubicBezTo>
                  <a:pt x="1022" y="139"/>
                  <a:pt x="1019" y="140"/>
                  <a:pt x="1016" y="141"/>
                </a:cubicBezTo>
                <a:cubicBezTo>
                  <a:pt x="1019" y="142"/>
                  <a:pt x="1022" y="142"/>
                  <a:pt x="1026" y="143"/>
                </a:cubicBezTo>
                <a:cubicBezTo>
                  <a:pt x="1119" y="152"/>
                  <a:pt x="1119" y="152"/>
                  <a:pt x="1119" y="152"/>
                </a:cubicBezTo>
                <a:cubicBezTo>
                  <a:pt x="1068" y="55"/>
                  <a:pt x="1068" y="55"/>
                  <a:pt x="1068" y="55"/>
                </a:cubicBezTo>
                <a:cubicBezTo>
                  <a:pt x="1064" y="47"/>
                  <a:pt x="1058" y="39"/>
                  <a:pt x="1050" y="33"/>
                </a:cubicBezTo>
                <a:cubicBezTo>
                  <a:pt x="1043" y="26"/>
                  <a:pt x="1035" y="21"/>
                  <a:pt x="1027" y="18"/>
                </a:cubicBezTo>
                <a:cubicBezTo>
                  <a:pt x="1012" y="12"/>
                  <a:pt x="999" y="10"/>
                  <a:pt x="989" y="9"/>
                </a:cubicBezTo>
                <a:cubicBezTo>
                  <a:pt x="993" y="10"/>
                  <a:pt x="997" y="11"/>
                  <a:pt x="1001" y="13"/>
                </a:cubicBezTo>
                <a:cubicBezTo>
                  <a:pt x="996" y="12"/>
                  <a:pt x="991" y="11"/>
                  <a:pt x="986" y="11"/>
                </a:cubicBezTo>
                <a:cubicBezTo>
                  <a:pt x="991" y="13"/>
                  <a:pt x="995" y="15"/>
                  <a:pt x="1000" y="17"/>
                </a:cubicBezTo>
                <a:cubicBezTo>
                  <a:pt x="985" y="14"/>
                  <a:pt x="974" y="14"/>
                  <a:pt x="964" y="14"/>
                </a:cubicBezTo>
                <a:cubicBezTo>
                  <a:pt x="970" y="14"/>
                  <a:pt x="975" y="15"/>
                  <a:pt x="977" y="17"/>
                </a:cubicBezTo>
                <a:cubicBezTo>
                  <a:pt x="979" y="18"/>
                  <a:pt x="978" y="19"/>
                  <a:pt x="974" y="19"/>
                </a:cubicBezTo>
                <a:cubicBezTo>
                  <a:pt x="967" y="16"/>
                  <a:pt x="964" y="17"/>
                  <a:pt x="961" y="18"/>
                </a:cubicBezTo>
                <a:cubicBezTo>
                  <a:pt x="958" y="19"/>
                  <a:pt x="955" y="21"/>
                  <a:pt x="951" y="21"/>
                </a:cubicBezTo>
                <a:cubicBezTo>
                  <a:pt x="956" y="21"/>
                  <a:pt x="963" y="21"/>
                  <a:pt x="958" y="23"/>
                </a:cubicBezTo>
                <a:cubicBezTo>
                  <a:pt x="953" y="22"/>
                  <a:pt x="950" y="21"/>
                  <a:pt x="947" y="21"/>
                </a:cubicBezTo>
                <a:cubicBezTo>
                  <a:pt x="942" y="20"/>
                  <a:pt x="942" y="20"/>
                  <a:pt x="942" y="20"/>
                </a:cubicBezTo>
                <a:cubicBezTo>
                  <a:pt x="941" y="20"/>
                  <a:pt x="941" y="20"/>
                  <a:pt x="940" y="20"/>
                </a:cubicBezTo>
                <a:cubicBezTo>
                  <a:pt x="938" y="20"/>
                  <a:pt x="935" y="19"/>
                  <a:pt x="932" y="19"/>
                </a:cubicBezTo>
                <a:cubicBezTo>
                  <a:pt x="929" y="18"/>
                  <a:pt x="926" y="17"/>
                  <a:pt x="922" y="16"/>
                </a:cubicBezTo>
                <a:cubicBezTo>
                  <a:pt x="924" y="22"/>
                  <a:pt x="902" y="16"/>
                  <a:pt x="899" y="21"/>
                </a:cubicBezTo>
                <a:cubicBezTo>
                  <a:pt x="907" y="22"/>
                  <a:pt x="907" y="22"/>
                  <a:pt x="907" y="22"/>
                </a:cubicBezTo>
                <a:cubicBezTo>
                  <a:pt x="891" y="26"/>
                  <a:pt x="891" y="26"/>
                  <a:pt x="891" y="26"/>
                </a:cubicBezTo>
                <a:cubicBezTo>
                  <a:pt x="876" y="20"/>
                  <a:pt x="904" y="20"/>
                  <a:pt x="882" y="16"/>
                </a:cubicBezTo>
                <a:cubicBezTo>
                  <a:pt x="861" y="15"/>
                  <a:pt x="861" y="22"/>
                  <a:pt x="845" y="22"/>
                </a:cubicBezTo>
                <a:cubicBezTo>
                  <a:pt x="851" y="19"/>
                  <a:pt x="864" y="15"/>
                  <a:pt x="877" y="16"/>
                </a:cubicBezTo>
                <a:cubicBezTo>
                  <a:pt x="869" y="14"/>
                  <a:pt x="869" y="14"/>
                  <a:pt x="869" y="14"/>
                </a:cubicBezTo>
                <a:cubicBezTo>
                  <a:pt x="873" y="12"/>
                  <a:pt x="891" y="12"/>
                  <a:pt x="900" y="13"/>
                </a:cubicBezTo>
                <a:cubicBezTo>
                  <a:pt x="885" y="17"/>
                  <a:pt x="907" y="14"/>
                  <a:pt x="914" y="18"/>
                </a:cubicBezTo>
                <a:cubicBezTo>
                  <a:pt x="915" y="14"/>
                  <a:pt x="905" y="15"/>
                  <a:pt x="917" y="12"/>
                </a:cubicBezTo>
                <a:cubicBezTo>
                  <a:pt x="906" y="12"/>
                  <a:pt x="905" y="12"/>
                  <a:pt x="891" y="10"/>
                </a:cubicBezTo>
                <a:cubicBezTo>
                  <a:pt x="906" y="11"/>
                  <a:pt x="912" y="8"/>
                  <a:pt x="919" y="6"/>
                </a:cubicBezTo>
                <a:cubicBezTo>
                  <a:pt x="922" y="4"/>
                  <a:pt x="925" y="3"/>
                  <a:pt x="928" y="2"/>
                </a:cubicBezTo>
                <a:cubicBezTo>
                  <a:pt x="930" y="2"/>
                  <a:pt x="932" y="1"/>
                  <a:pt x="935" y="1"/>
                </a:cubicBezTo>
                <a:cubicBezTo>
                  <a:pt x="936" y="1"/>
                  <a:pt x="937" y="1"/>
                  <a:pt x="939" y="2"/>
                </a:cubicBezTo>
                <a:cubicBezTo>
                  <a:pt x="941" y="2"/>
                  <a:pt x="941" y="2"/>
                  <a:pt x="941" y="2"/>
                </a:cubicBezTo>
                <a:cubicBezTo>
                  <a:pt x="941" y="2"/>
                  <a:pt x="941" y="2"/>
                  <a:pt x="941" y="2"/>
                </a:cubicBezTo>
                <a:cubicBezTo>
                  <a:pt x="941" y="2"/>
                  <a:pt x="941" y="2"/>
                  <a:pt x="941" y="2"/>
                </a:cubicBezTo>
                <a:cubicBezTo>
                  <a:pt x="941" y="2"/>
                  <a:pt x="941" y="2"/>
                  <a:pt x="941" y="2"/>
                </a:cubicBezTo>
                <a:cubicBezTo>
                  <a:pt x="941" y="2"/>
                  <a:pt x="941" y="2"/>
                  <a:pt x="941" y="3"/>
                </a:cubicBezTo>
                <a:cubicBezTo>
                  <a:pt x="940" y="3"/>
                  <a:pt x="940" y="3"/>
                  <a:pt x="940" y="3"/>
                </a:cubicBezTo>
                <a:cubicBezTo>
                  <a:pt x="939" y="3"/>
                  <a:pt x="939" y="3"/>
                  <a:pt x="939" y="4"/>
                </a:cubicBezTo>
                <a:cubicBezTo>
                  <a:pt x="939" y="4"/>
                  <a:pt x="940" y="5"/>
                  <a:pt x="941" y="6"/>
                </a:cubicBezTo>
                <a:cubicBezTo>
                  <a:pt x="941" y="6"/>
                  <a:pt x="941" y="6"/>
                  <a:pt x="941" y="7"/>
                </a:cubicBezTo>
                <a:cubicBezTo>
                  <a:pt x="941" y="7"/>
                  <a:pt x="941" y="7"/>
                  <a:pt x="941" y="7"/>
                </a:cubicBezTo>
                <a:cubicBezTo>
                  <a:pt x="941" y="7"/>
                  <a:pt x="941" y="7"/>
                  <a:pt x="941" y="7"/>
                </a:cubicBezTo>
                <a:cubicBezTo>
                  <a:pt x="943" y="8"/>
                  <a:pt x="943" y="8"/>
                  <a:pt x="943" y="8"/>
                </a:cubicBezTo>
                <a:cubicBezTo>
                  <a:pt x="944" y="8"/>
                  <a:pt x="945" y="9"/>
                  <a:pt x="945" y="9"/>
                </a:cubicBezTo>
                <a:cubicBezTo>
                  <a:pt x="957" y="8"/>
                  <a:pt x="957" y="8"/>
                  <a:pt x="957" y="8"/>
                </a:cubicBezTo>
                <a:cubicBezTo>
                  <a:pt x="961" y="8"/>
                  <a:pt x="966" y="7"/>
                  <a:pt x="968" y="7"/>
                </a:cubicBezTo>
                <a:cubicBezTo>
                  <a:pt x="964" y="1"/>
                  <a:pt x="964" y="1"/>
                  <a:pt x="964" y="1"/>
                </a:cubicBezTo>
                <a:cubicBezTo>
                  <a:pt x="972" y="0"/>
                  <a:pt x="979" y="3"/>
                  <a:pt x="986" y="6"/>
                </a:cubicBezTo>
                <a:cubicBezTo>
                  <a:pt x="990" y="7"/>
                  <a:pt x="993" y="8"/>
                  <a:pt x="998" y="9"/>
                </a:cubicBezTo>
                <a:cubicBezTo>
                  <a:pt x="1003" y="10"/>
                  <a:pt x="1009" y="11"/>
                  <a:pt x="1017" y="12"/>
                </a:cubicBezTo>
                <a:cubicBezTo>
                  <a:pt x="1019" y="11"/>
                  <a:pt x="1012" y="9"/>
                  <a:pt x="1006" y="7"/>
                </a:cubicBezTo>
                <a:cubicBezTo>
                  <a:pt x="1000" y="6"/>
                  <a:pt x="995" y="6"/>
                  <a:pt x="997" y="6"/>
                </a:cubicBezTo>
                <a:cubicBezTo>
                  <a:pt x="1011" y="7"/>
                  <a:pt x="1023" y="11"/>
                  <a:pt x="1036" y="18"/>
                </a:cubicBezTo>
                <a:cubicBezTo>
                  <a:pt x="1042" y="22"/>
                  <a:pt x="1048" y="27"/>
                  <a:pt x="1054" y="33"/>
                </a:cubicBezTo>
                <a:cubicBezTo>
                  <a:pt x="1060" y="39"/>
                  <a:pt x="1065" y="46"/>
                  <a:pt x="1069" y="55"/>
                </a:cubicBezTo>
                <a:cubicBezTo>
                  <a:pt x="1122" y="164"/>
                  <a:pt x="1122" y="164"/>
                  <a:pt x="1122" y="164"/>
                </a:cubicBezTo>
                <a:cubicBezTo>
                  <a:pt x="1026" y="143"/>
                  <a:pt x="1026" y="143"/>
                  <a:pt x="1026" y="143"/>
                </a:cubicBezTo>
                <a:cubicBezTo>
                  <a:pt x="1022" y="142"/>
                  <a:pt x="1017" y="142"/>
                  <a:pt x="1012" y="141"/>
                </a:cubicBezTo>
                <a:cubicBezTo>
                  <a:pt x="1011" y="143"/>
                  <a:pt x="1012" y="146"/>
                  <a:pt x="1005" y="150"/>
                </a:cubicBezTo>
                <a:cubicBezTo>
                  <a:pt x="1007" y="146"/>
                  <a:pt x="1001" y="145"/>
                  <a:pt x="1009" y="142"/>
                </a:cubicBezTo>
                <a:cubicBezTo>
                  <a:pt x="1002" y="142"/>
                  <a:pt x="994" y="145"/>
                  <a:pt x="988" y="147"/>
                </a:cubicBezTo>
                <a:cubicBezTo>
                  <a:pt x="1003" y="147"/>
                  <a:pt x="983" y="152"/>
                  <a:pt x="981" y="154"/>
                </a:cubicBezTo>
                <a:cubicBezTo>
                  <a:pt x="973" y="154"/>
                  <a:pt x="983" y="151"/>
                  <a:pt x="987" y="149"/>
                </a:cubicBezTo>
                <a:cubicBezTo>
                  <a:pt x="981" y="149"/>
                  <a:pt x="974" y="145"/>
                  <a:pt x="971" y="150"/>
                </a:cubicBezTo>
                <a:cubicBezTo>
                  <a:pt x="970" y="147"/>
                  <a:pt x="986" y="140"/>
                  <a:pt x="997" y="137"/>
                </a:cubicBezTo>
                <a:cubicBezTo>
                  <a:pt x="990" y="138"/>
                  <a:pt x="990" y="138"/>
                  <a:pt x="990" y="138"/>
                </a:cubicBezTo>
                <a:cubicBezTo>
                  <a:pt x="994" y="135"/>
                  <a:pt x="995" y="136"/>
                  <a:pt x="1003" y="136"/>
                </a:cubicBezTo>
                <a:cubicBezTo>
                  <a:pt x="995" y="134"/>
                  <a:pt x="996" y="131"/>
                  <a:pt x="997" y="128"/>
                </a:cubicBezTo>
                <a:cubicBezTo>
                  <a:pt x="998" y="129"/>
                  <a:pt x="997" y="129"/>
                  <a:pt x="998" y="129"/>
                </a:cubicBezTo>
                <a:cubicBezTo>
                  <a:pt x="1004" y="130"/>
                  <a:pt x="1008" y="128"/>
                  <a:pt x="1007" y="127"/>
                </a:cubicBezTo>
                <a:cubicBezTo>
                  <a:pt x="1011" y="121"/>
                  <a:pt x="998" y="125"/>
                  <a:pt x="994" y="123"/>
                </a:cubicBezTo>
                <a:cubicBezTo>
                  <a:pt x="985" y="125"/>
                  <a:pt x="985" y="125"/>
                  <a:pt x="985" y="125"/>
                </a:cubicBezTo>
                <a:cubicBezTo>
                  <a:pt x="956" y="143"/>
                  <a:pt x="956" y="143"/>
                  <a:pt x="956" y="143"/>
                </a:cubicBezTo>
                <a:cubicBezTo>
                  <a:pt x="943" y="146"/>
                  <a:pt x="937" y="143"/>
                  <a:pt x="927" y="142"/>
                </a:cubicBezTo>
                <a:cubicBezTo>
                  <a:pt x="925" y="146"/>
                  <a:pt x="925" y="146"/>
                  <a:pt x="925" y="146"/>
                </a:cubicBezTo>
                <a:cubicBezTo>
                  <a:pt x="914" y="147"/>
                  <a:pt x="903" y="147"/>
                  <a:pt x="910" y="141"/>
                </a:cubicBezTo>
                <a:cubicBezTo>
                  <a:pt x="910" y="142"/>
                  <a:pt x="912" y="142"/>
                  <a:pt x="914" y="142"/>
                </a:cubicBezTo>
                <a:cubicBezTo>
                  <a:pt x="914" y="141"/>
                  <a:pt x="915" y="141"/>
                  <a:pt x="916" y="140"/>
                </a:cubicBezTo>
                <a:cubicBezTo>
                  <a:pt x="916" y="140"/>
                  <a:pt x="916" y="140"/>
                  <a:pt x="916" y="140"/>
                </a:cubicBezTo>
                <a:cubicBezTo>
                  <a:pt x="904" y="142"/>
                  <a:pt x="897" y="144"/>
                  <a:pt x="896" y="144"/>
                </a:cubicBezTo>
                <a:cubicBezTo>
                  <a:pt x="916" y="136"/>
                  <a:pt x="896" y="137"/>
                  <a:pt x="899" y="130"/>
                </a:cubicBezTo>
                <a:cubicBezTo>
                  <a:pt x="879" y="135"/>
                  <a:pt x="879" y="135"/>
                  <a:pt x="879" y="135"/>
                </a:cubicBezTo>
                <a:cubicBezTo>
                  <a:pt x="891" y="135"/>
                  <a:pt x="879" y="138"/>
                  <a:pt x="875" y="139"/>
                </a:cubicBezTo>
                <a:cubicBezTo>
                  <a:pt x="873" y="136"/>
                  <a:pt x="859" y="142"/>
                  <a:pt x="852" y="142"/>
                </a:cubicBezTo>
                <a:cubicBezTo>
                  <a:pt x="852" y="141"/>
                  <a:pt x="852" y="141"/>
                  <a:pt x="852" y="141"/>
                </a:cubicBezTo>
                <a:cubicBezTo>
                  <a:pt x="845" y="141"/>
                  <a:pt x="834" y="143"/>
                  <a:pt x="826" y="145"/>
                </a:cubicBezTo>
                <a:cubicBezTo>
                  <a:pt x="826" y="146"/>
                  <a:pt x="817" y="154"/>
                  <a:pt x="812" y="159"/>
                </a:cubicBezTo>
                <a:cubicBezTo>
                  <a:pt x="826" y="158"/>
                  <a:pt x="818" y="161"/>
                  <a:pt x="820" y="163"/>
                </a:cubicBezTo>
                <a:cubicBezTo>
                  <a:pt x="818" y="163"/>
                  <a:pt x="816" y="164"/>
                  <a:pt x="816" y="164"/>
                </a:cubicBezTo>
                <a:cubicBezTo>
                  <a:pt x="814" y="165"/>
                  <a:pt x="819" y="165"/>
                  <a:pt x="819" y="166"/>
                </a:cubicBezTo>
                <a:cubicBezTo>
                  <a:pt x="834" y="162"/>
                  <a:pt x="849" y="160"/>
                  <a:pt x="854" y="153"/>
                </a:cubicBezTo>
                <a:cubicBezTo>
                  <a:pt x="849" y="151"/>
                  <a:pt x="847" y="157"/>
                  <a:pt x="841" y="156"/>
                </a:cubicBezTo>
                <a:cubicBezTo>
                  <a:pt x="848" y="151"/>
                  <a:pt x="858" y="150"/>
                  <a:pt x="870" y="149"/>
                </a:cubicBezTo>
                <a:cubicBezTo>
                  <a:pt x="875" y="152"/>
                  <a:pt x="875" y="152"/>
                  <a:pt x="875" y="152"/>
                </a:cubicBezTo>
                <a:cubicBezTo>
                  <a:pt x="887" y="148"/>
                  <a:pt x="887" y="148"/>
                  <a:pt x="887" y="148"/>
                </a:cubicBezTo>
                <a:cubicBezTo>
                  <a:pt x="882" y="151"/>
                  <a:pt x="886" y="154"/>
                  <a:pt x="873" y="156"/>
                </a:cubicBezTo>
                <a:cubicBezTo>
                  <a:pt x="875" y="159"/>
                  <a:pt x="886" y="154"/>
                  <a:pt x="894" y="154"/>
                </a:cubicBezTo>
                <a:cubicBezTo>
                  <a:pt x="897" y="149"/>
                  <a:pt x="897" y="149"/>
                  <a:pt x="897" y="149"/>
                </a:cubicBezTo>
                <a:cubicBezTo>
                  <a:pt x="896" y="151"/>
                  <a:pt x="914" y="150"/>
                  <a:pt x="902" y="155"/>
                </a:cubicBezTo>
                <a:cubicBezTo>
                  <a:pt x="882" y="161"/>
                  <a:pt x="882" y="161"/>
                  <a:pt x="882" y="161"/>
                </a:cubicBezTo>
                <a:cubicBezTo>
                  <a:pt x="888" y="163"/>
                  <a:pt x="888" y="163"/>
                  <a:pt x="888" y="163"/>
                </a:cubicBezTo>
                <a:cubicBezTo>
                  <a:pt x="871" y="166"/>
                  <a:pt x="871" y="166"/>
                  <a:pt x="871" y="166"/>
                </a:cubicBezTo>
                <a:cubicBezTo>
                  <a:pt x="875" y="163"/>
                  <a:pt x="875" y="163"/>
                  <a:pt x="875" y="163"/>
                </a:cubicBezTo>
                <a:cubicBezTo>
                  <a:pt x="848" y="170"/>
                  <a:pt x="866" y="155"/>
                  <a:pt x="840" y="164"/>
                </a:cubicBezTo>
                <a:cubicBezTo>
                  <a:pt x="832" y="171"/>
                  <a:pt x="823" y="173"/>
                  <a:pt x="806" y="174"/>
                </a:cubicBezTo>
                <a:cubicBezTo>
                  <a:pt x="818" y="171"/>
                  <a:pt x="807" y="170"/>
                  <a:pt x="811" y="167"/>
                </a:cubicBezTo>
                <a:cubicBezTo>
                  <a:pt x="799" y="166"/>
                  <a:pt x="795" y="171"/>
                  <a:pt x="789" y="174"/>
                </a:cubicBezTo>
                <a:cubicBezTo>
                  <a:pt x="786" y="172"/>
                  <a:pt x="783" y="170"/>
                  <a:pt x="794" y="169"/>
                </a:cubicBezTo>
                <a:cubicBezTo>
                  <a:pt x="794" y="163"/>
                  <a:pt x="780" y="172"/>
                  <a:pt x="778" y="167"/>
                </a:cubicBezTo>
                <a:cubicBezTo>
                  <a:pt x="769" y="168"/>
                  <a:pt x="763" y="171"/>
                  <a:pt x="758" y="174"/>
                </a:cubicBezTo>
                <a:cubicBezTo>
                  <a:pt x="751" y="178"/>
                  <a:pt x="751" y="178"/>
                  <a:pt x="751" y="178"/>
                </a:cubicBezTo>
                <a:cubicBezTo>
                  <a:pt x="745" y="182"/>
                  <a:pt x="745" y="182"/>
                  <a:pt x="745" y="182"/>
                </a:cubicBezTo>
                <a:cubicBezTo>
                  <a:pt x="737" y="187"/>
                  <a:pt x="728" y="192"/>
                  <a:pt x="706" y="191"/>
                </a:cubicBezTo>
                <a:cubicBezTo>
                  <a:pt x="707" y="189"/>
                  <a:pt x="707" y="189"/>
                  <a:pt x="707" y="189"/>
                </a:cubicBezTo>
                <a:cubicBezTo>
                  <a:pt x="680" y="196"/>
                  <a:pt x="664" y="196"/>
                  <a:pt x="641" y="202"/>
                </a:cubicBezTo>
                <a:cubicBezTo>
                  <a:pt x="634" y="201"/>
                  <a:pt x="627" y="200"/>
                  <a:pt x="621" y="200"/>
                </a:cubicBezTo>
                <a:cubicBezTo>
                  <a:pt x="625" y="198"/>
                  <a:pt x="635" y="191"/>
                  <a:pt x="629" y="189"/>
                </a:cubicBezTo>
                <a:cubicBezTo>
                  <a:pt x="640" y="194"/>
                  <a:pt x="649" y="190"/>
                  <a:pt x="660" y="191"/>
                </a:cubicBezTo>
                <a:cubicBezTo>
                  <a:pt x="660" y="189"/>
                  <a:pt x="656" y="189"/>
                  <a:pt x="654" y="188"/>
                </a:cubicBezTo>
                <a:cubicBezTo>
                  <a:pt x="660" y="187"/>
                  <a:pt x="664" y="190"/>
                  <a:pt x="672" y="187"/>
                </a:cubicBezTo>
                <a:cubicBezTo>
                  <a:pt x="671" y="186"/>
                  <a:pt x="662" y="186"/>
                  <a:pt x="669" y="184"/>
                </a:cubicBezTo>
                <a:cubicBezTo>
                  <a:pt x="680" y="186"/>
                  <a:pt x="680" y="186"/>
                  <a:pt x="680" y="186"/>
                </a:cubicBezTo>
                <a:cubicBezTo>
                  <a:pt x="695" y="182"/>
                  <a:pt x="686" y="176"/>
                  <a:pt x="704" y="175"/>
                </a:cubicBezTo>
                <a:cubicBezTo>
                  <a:pt x="702" y="179"/>
                  <a:pt x="696" y="184"/>
                  <a:pt x="689" y="186"/>
                </a:cubicBezTo>
                <a:cubicBezTo>
                  <a:pt x="697" y="186"/>
                  <a:pt x="678" y="190"/>
                  <a:pt x="686" y="191"/>
                </a:cubicBezTo>
                <a:cubicBezTo>
                  <a:pt x="697" y="184"/>
                  <a:pt x="703" y="187"/>
                  <a:pt x="719" y="182"/>
                </a:cubicBezTo>
                <a:cubicBezTo>
                  <a:pt x="717" y="183"/>
                  <a:pt x="716" y="184"/>
                  <a:pt x="713" y="185"/>
                </a:cubicBezTo>
                <a:cubicBezTo>
                  <a:pt x="736" y="183"/>
                  <a:pt x="736" y="183"/>
                  <a:pt x="736" y="183"/>
                </a:cubicBezTo>
                <a:cubicBezTo>
                  <a:pt x="730" y="181"/>
                  <a:pt x="755" y="176"/>
                  <a:pt x="753" y="172"/>
                </a:cubicBezTo>
                <a:cubicBezTo>
                  <a:pt x="744" y="173"/>
                  <a:pt x="744" y="173"/>
                  <a:pt x="744" y="173"/>
                </a:cubicBezTo>
                <a:cubicBezTo>
                  <a:pt x="738" y="174"/>
                  <a:pt x="738" y="174"/>
                  <a:pt x="738" y="174"/>
                </a:cubicBezTo>
                <a:cubicBezTo>
                  <a:pt x="735" y="175"/>
                  <a:pt x="733" y="175"/>
                  <a:pt x="730" y="176"/>
                </a:cubicBezTo>
                <a:cubicBezTo>
                  <a:pt x="725" y="176"/>
                  <a:pt x="720" y="177"/>
                  <a:pt x="706" y="178"/>
                </a:cubicBezTo>
                <a:cubicBezTo>
                  <a:pt x="714" y="176"/>
                  <a:pt x="723" y="170"/>
                  <a:pt x="727" y="165"/>
                </a:cubicBezTo>
                <a:cubicBezTo>
                  <a:pt x="728" y="165"/>
                  <a:pt x="728" y="165"/>
                  <a:pt x="729" y="165"/>
                </a:cubicBezTo>
                <a:cubicBezTo>
                  <a:pt x="733" y="160"/>
                  <a:pt x="728" y="160"/>
                  <a:pt x="727" y="152"/>
                </a:cubicBezTo>
                <a:cubicBezTo>
                  <a:pt x="715" y="160"/>
                  <a:pt x="706" y="157"/>
                  <a:pt x="692" y="162"/>
                </a:cubicBezTo>
                <a:cubicBezTo>
                  <a:pt x="689" y="167"/>
                  <a:pt x="701" y="166"/>
                  <a:pt x="708" y="164"/>
                </a:cubicBezTo>
                <a:cubicBezTo>
                  <a:pt x="696" y="169"/>
                  <a:pt x="696" y="169"/>
                  <a:pt x="696" y="169"/>
                </a:cubicBezTo>
                <a:cubicBezTo>
                  <a:pt x="698" y="166"/>
                  <a:pt x="698" y="166"/>
                  <a:pt x="698" y="166"/>
                </a:cubicBezTo>
                <a:cubicBezTo>
                  <a:pt x="665" y="170"/>
                  <a:pt x="665" y="170"/>
                  <a:pt x="665" y="170"/>
                </a:cubicBezTo>
                <a:cubicBezTo>
                  <a:pt x="671" y="169"/>
                  <a:pt x="673" y="166"/>
                  <a:pt x="676" y="164"/>
                </a:cubicBezTo>
                <a:cubicBezTo>
                  <a:pt x="671" y="164"/>
                  <a:pt x="667" y="164"/>
                  <a:pt x="662" y="164"/>
                </a:cubicBezTo>
                <a:cubicBezTo>
                  <a:pt x="664" y="167"/>
                  <a:pt x="664" y="170"/>
                  <a:pt x="660" y="171"/>
                </a:cubicBezTo>
                <a:cubicBezTo>
                  <a:pt x="639" y="173"/>
                  <a:pt x="627" y="172"/>
                  <a:pt x="618" y="169"/>
                </a:cubicBezTo>
                <a:cubicBezTo>
                  <a:pt x="616" y="170"/>
                  <a:pt x="616" y="170"/>
                  <a:pt x="616" y="170"/>
                </a:cubicBezTo>
                <a:cubicBezTo>
                  <a:pt x="620" y="173"/>
                  <a:pt x="603" y="180"/>
                  <a:pt x="598" y="186"/>
                </a:cubicBezTo>
                <a:cubicBezTo>
                  <a:pt x="597" y="182"/>
                  <a:pt x="587" y="186"/>
                  <a:pt x="581" y="186"/>
                </a:cubicBezTo>
                <a:cubicBezTo>
                  <a:pt x="579" y="191"/>
                  <a:pt x="585" y="196"/>
                  <a:pt x="592" y="199"/>
                </a:cubicBezTo>
                <a:cubicBezTo>
                  <a:pt x="604" y="191"/>
                  <a:pt x="599" y="192"/>
                  <a:pt x="603" y="185"/>
                </a:cubicBezTo>
                <a:cubicBezTo>
                  <a:pt x="610" y="182"/>
                  <a:pt x="617" y="179"/>
                  <a:pt x="625" y="176"/>
                </a:cubicBezTo>
                <a:cubicBezTo>
                  <a:pt x="620" y="181"/>
                  <a:pt x="620" y="181"/>
                  <a:pt x="620" y="181"/>
                </a:cubicBezTo>
                <a:cubicBezTo>
                  <a:pt x="632" y="180"/>
                  <a:pt x="642" y="173"/>
                  <a:pt x="642" y="178"/>
                </a:cubicBezTo>
                <a:cubicBezTo>
                  <a:pt x="636" y="183"/>
                  <a:pt x="626" y="182"/>
                  <a:pt x="621" y="187"/>
                </a:cubicBezTo>
                <a:cubicBezTo>
                  <a:pt x="629" y="187"/>
                  <a:pt x="629" y="187"/>
                  <a:pt x="629" y="187"/>
                </a:cubicBezTo>
                <a:cubicBezTo>
                  <a:pt x="617" y="195"/>
                  <a:pt x="621" y="184"/>
                  <a:pt x="607" y="191"/>
                </a:cubicBezTo>
                <a:cubicBezTo>
                  <a:pt x="613" y="194"/>
                  <a:pt x="605" y="191"/>
                  <a:pt x="600" y="196"/>
                </a:cubicBezTo>
                <a:cubicBezTo>
                  <a:pt x="605" y="197"/>
                  <a:pt x="626" y="188"/>
                  <a:pt x="623" y="197"/>
                </a:cubicBezTo>
                <a:cubicBezTo>
                  <a:pt x="616" y="201"/>
                  <a:pt x="595" y="194"/>
                  <a:pt x="586" y="204"/>
                </a:cubicBezTo>
                <a:cubicBezTo>
                  <a:pt x="587" y="203"/>
                  <a:pt x="587" y="203"/>
                  <a:pt x="587" y="203"/>
                </a:cubicBezTo>
                <a:cubicBezTo>
                  <a:pt x="572" y="206"/>
                  <a:pt x="568" y="212"/>
                  <a:pt x="564" y="216"/>
                </a:cubicBezTo>
                <a:cubicBezTo>
                  <a:pt x="558" y="216"/>
                  <a:pt x="551" y="222"/>
                  <a:pt x="546" y="224"/>
                </a:cubicBezTo>
                <a:cubicBezTo>
                  <a:pt x="545" y="222"/>
                  <a:pt x="545" y="222"/>
                  <a:pt x="545" y="222"/>
                </a:cubicBezTo>
                <a:cubicBezTo>
                  <a:pt x="543" y="224"/>
                  <a:pt x="540" y="225"/>
                  <a:pt x="538" y="227"/>
                </a:cubicBezTo>
                <a:cubicBezTo>
                  <a:pt x="540" y="222"/>
                  <a:pt x="547" y="223"/>
                  <a:pt x="554" y="219"/>
                </a:cubicBezTo>
                <a:cubicBezTo>
                  <a:pt x="551" y="216"/>
                  <a:pt x="551" y="216"/>
                  <a:pt x="551" y="216"/>
                </a:cubicBezTo>
                <a:cubicBezTo>
                  <a:pt x="561" y="217"/>
                  <a:pt x="565" y="209"/>
                  <a:pt x="571" y="203"/>
                </a:cubicBezTo>
                <a:cubicBezTo>
                  <a:pt x="566" y="206"/>
                  <a:pt x="559" y="208"/>
                  <a:pt x="553" y="211"/>
                </a:cubicBezTo>
                <a:cubicBezTo>
                  <a:pt x="547" y="214"/>
                  <a:pt x="543" y="216"/>
                  <a:pt x="543" y="220"/>
                </a:cubicBezTo>
                <a:cubicBezTo>
                  <a:pt x="536" y="219"/>
                  <a:pt x="536" y="219"/>
                  <a:pt x="536" y="219"/>
                </a:cubicBezTo>
                <a:cubicBezTo>
                  <a:pt x="536" y="220"/>
                  <a:pt x="535" y="221"/>
                  <a:pt x="535" y="222"/>
                </a:cubicBezTo>
                <a:cubicBezTo>
                  <a:pt x="529" y="221"/>
                  <a:pt x="531" y="215"/>
                  <a:pt x="539" y="210"/>
                </a:cubicBezTo>
                <a:cubicBezTo>
                  <a:pt x="541" y="211"/>
                  <a:pt x="542" y="211"/>
                  <a:pt x="541" y="212"/>
                </a:cubicBezTo>
                <a:cubicBezTo>
                  <a:pt x="545" y="208"/>
                  <a:pt x="547" y="204"/>
                  <a:pt x="558" y="201"/>
                </a:cubicBezTo>
                <a:cubicBezTo>
                  <a:pt x="553" y="205"/>
                  <a:pt x="553" y="205"/>
                  <a:pt x="553" y="205"/>
                </a:cubicBezTo>
                <a:cubicBezTo>
                  <a:pt x="566" y="201"/>
                  <a:pt x="577" y="196"/>
                  <a:pt x="581" y="191"/>
                </a:cubicBezTo>
                <a:cubicBezTo>
                  <a:pt x="561" y="195"/>
                  <a:pt x="542" y="201"/>
                  <a:pt x="527" y="209"/>
                </a:cubicBezTo>
                <a:cubicBezTo>
                  <a:pt x="526" y="219"/>
                  <a:pt x="524" y="226"/>
                  <a:pt x="527" y="234"/>
                </a:cubicBezTo>
                <a:cubicBezTo>
                  <a:pt x="524" y="237"/>
                  <a:pt x="524" y="237"/>
                  <a:pt x="524" y="237"/>
                </a:cubicBezTo>
                <a:cubicBezTo>
                  <a:pt x="514" y="164"/>
                  <a:pt x="514" y="164"/>
                  <a:pt x="514" y="164"/>
                </a:cubicBezTo>
                <a:cubicBezTo>
                  <a:pt x="517" y="160"/>
                  <a:pt x="521" y="155"/>
                  <a:pt x="525" y="147"/>
                </a:cubicBezTo>
                <a:cubicBezTo>
                  <a:pt x="525" y="146"/>
                  <a:pt x="526" y="145"/>
                  <a:pt x="526" y="144"/>
                </a:cubicBezTo>
                <a:cubicBezTo>
                  <a:pt x="526" y="143"/>
                  <a:pt x="526" y="143"/>
                  <a:pt x="526" y="143"/>
                </a:cubicBezTo>
                <a:cubicBezTo>
                  <a:pt x="526" y="143"/>
                  <a:pt x="526" y="143"/>
                  <a:pt x="526" y="143"/>
                </a:cubicBezTo>
                <a:cubicBezTo>
                  <a:pt x="526" y="143"/>
                  <a:pt x="526" y="143"/>
                  <a:pt x="526" y="143"/>
                </a:cubicBezTo>
                <a:cubicBezTo>
                  <a:pt x="526" y="143"/>
                  <a:pt x="526" y="143"/>
                  <a:pt x="526" y="143"/>
                </a:cubicBezTo>
                <a:cubicBezTo>
                  <a:pt x="527" y="143"/>
                  <a:pt x="527" y="143"/>
                  <a:pt x="527" y="143"/>
                </a:cubicBezTo>
                <a:cubicBezTo>
                  <a:pt x="527" y="143"/>
                  <a:pt x="527" y="144"/>
                  <a:pt x="528" y="144"/>
                </a:cubicBezTo>
                <a:cubicBezTo>
                  <a:pt x="530" y="145"/>
                  <a:pt x="534" y="146"/>
                  <a:pt x="537" y="148"/>
                </a:cubicBezTo>
                <a:cubicBezTo>
                  <a:pt x="536" y="149"/>
                  <a:pt x="536" y="149"/>
                  <a:pt x="536" y="149"/>
                </a:cubicBezTo>
                <a:cubicBezTo>
                  <a:pt x="539" y="151"/>
                  <a:pt x="543" y="151"/>
                  <a:pt x="547" y="150"/>
                </a:cubicBezTo>
                <a:cubicBezTo>
                  <a:pt x="552" y="153"/>
                  <a:pt x="543" y="154"/>
                  <a:pt x="547" y="156"/>
                </a:cubicBezTo>
                <a:cubicBezTo>
                  <a:pt x="552" y="155"/>
                  <a:pt x="558" y="155"/>
                  <a:pt x="563" y="154"/>
                </a:cubicBezTo>
                <a:cubicBezTo>
                  <a:pt x="562" y="158"/>
                  <a:pt x="548" y="157"/>
                  <a:pt x="542" y="156"/>
                </a:cubicBezTo>
                <a:cubicBezTo>
                  <a:pt x="543" y="156"/>
                  <a:pt x="545" y="156"/>
                  <a:pt x="545" y="155"/>
                </a:cubicBezTo>
                <a:cubicBezTo>
                  <a:pt x="541" y="154"/>
                  <a:pt x="536" y="155"/>
                  <a:pt x="532" y="155"/>
                </a:cubicBezTo>
                <a:cubicBezTo>
                  <a:pt x="528" y="155"/>
                  <a:pt x="526" y="154"/>
                  <a:pt x="526" y="151"/>
                </a:cubicBezTo>
                <a:cubicBezTo>
                  <a:pt x="525" y="151"/>
                  <a:pt x="526" y="151"/>
                  <a:pt x="526" y="150"/>
                </a:cubicBezTo>
                <a:cubicBezTo>
                  <a:pt x="527" y="149"/>
                  <a:pt x="527" y="149"/>
                  <a:pt x="527" y="148"/>
                </a:cubicBezTo>
                <a:cubicBezTo>
                  <a:pt x="527" y="148"/>
                  <a:pt x="526" y="147"/>
                  <a:pt x="525" y="147"/>
                </a:cubicBezTo>
                <a:cubicBezTo>
                  <a:pt x="525" y="146"/>
                  <a:pt x="525" y="146"/>
                  <a:pt x="525" y="146"/>
                </a:cubicBezTo>
                <a:cubicBezTo>
                  <a:pt x="525" y="146"/>
                  <a:pt x="525" y="146"/>
                  <a:pt x="525" y="146"/>
                </a:cubicBezTo>
                <a:cubicBezTo>
                  <a:pt x="525" y="146"/>
                  <a:pt x="525" y="146"/>
                  <a:pt x="525" y="146"/>
                </a:cubicBezTo>
                <a:cubicBezTo>
                  <a:pt x="524" y="148"/>
                  <a:pt x="524" y="148"/>
                  <a:pt x="524" y="148"/>
                </a:cubicBezTo>
                <a:cubicBezTo>
                  <a:pt x="524" y="149"/>
                  <a:pt x="523" y="150"/>
                  <a:pt x="523" y="151"/>
                </a:cubicBezTo>
                <a:cubicBezTo>
                  <a:pt x="522" y="153"/>
                  <a:pt x="521" y="154"/>
                  <a:pt x="520" y="155"/>
                </a:cubicBezTo>
                <a:cubicBezTo>
                  <a:pt x="518" y="158"/>
                  <a:pt x="518" y="158"/>
                  <a:pt x="518" y="158"/>
                </a:cubicBezTo>
                <a:cubicBezTo>
                  <a:pt x="517" y="159"/>
                  <a:pt x="517" y="160"/>
                  <a:pt x="516" y="161"/>
                </a:cubicBezTo>
                <a:cubicBezTo>
                  <a:pt x="515" y="162"/>
                  <a:pt x="515" y="162"/>
                  <a:pt x="515" y="162"/>
                </a:cubicBezTo>
                <a:cubicBezTo>
                  <a:pt x="515" y="163"/>
                  <a:pt x="514" y="164"/>
                  <a:pt x="514" y="164"/>
                </a:cubicBezTo>
                <a:cubicBezTo>
                  <a:pt x="520" y="231"/>
                  <a:pt x="520" y="231"/>
                  <a:pt x="520" y="231"/>
                </a:cubicBezTo>
                <a:cubicBezTo>
                  <a:pt x="520" y="231"/>
                  <a:pt x="520" y="231"/>
                  <a:pt x="520" y="231"/>
                </a:cubicBezTo>
                <a:cubicBezTo>
                  <a:pt x="520" y="231"/>
                  <a:pt x="520" y="231"/>
                  <a:pt x="520" y="231"/>
                </a:cubicBezTo>
                <a:cubicBezTo>
                  <a:pt x="514" y="164"/>
                  <a:pt x="514" y="164"/>
                  <a:pt x="514" y="164"/>
                </a:cubicBezTo>
                <a:cubicBezTo>
                  <a:pt x="514" y="163"/>
                  <a:pt x="515" y="162"/>
                  <a:pt x="517" y="160"/>
                </a:cubicBezTo>
                <a:cubicBezTo>
                  <a:pt x="518" y="159"/>
                  <a:pt x="518" y="158"/>
                  <a:pt x="519" y="156"/>
                </a:cubicBezTo>
                <a:cubicBezTo>
                  <a:pt x="520" y="156"/>
                  <a:pt x="520" y="155"/>
                  <a:pt x="521" y="154"/>
                </a:cubicBezTo>
                <a:cubicBezTo>
                  <a:pt x="521" y="153"/>
                  <a:pt x="521" y="153"/>
                  <a:pt x="521" y="153"/>
                </a:cubicBezTo>
                <a:cubicBezTo>
                  <a:pt x="522" y="153"/>
                  <a:pt x="522" y="153"/>
                  <a:pt x="522" y="153"/>
                </a:cubicBezTo>
                <a:cubicBezTo>
                  <a:pt x="522" y="153"/>
                  <a:pt x="522" y="153"/>
                  <a:pt x="522" y="153"/>
                </a:cubicBezTo>
                <a:cubicBezTo>
                  <a:pt x="521" y="153"/>
                  <a:pt x="522" y="154"/>
                  <a:pt x="521" y="155"/>
                </a:cubicBezTo>
                <a:cubicBezTo>
                  <a:pt x="521" y="155"/>
                  <a:pt x="523" y="155"/>
                  <a:pt x="524" y="155"/>
                </a:cubicBezTo>
                <a:cubicBezTo>
                  <a:pt x="526" y="155"/>
                  <a:pt x="527" y="155"/>
                  <a:pt x="530" y="157"/>
                </a:cubicBezTo>
                <a:cubicBezTo>
                  <a:pt x="525" y="156"/>
                  <a:pt x="519" y="159"/>
                  <a:pt x="520" y="155"/>
                </a:cubicBezTo>
                <a:cubicBezTo>
                  <a:pt x="520" y="156"/>
                  <a:pt x="520" y="156"/>
                  <a:pt x="520" y="156"/>
                </a:cubicBezTo>
                <a:cubicBezTo>
                  <a:pt x="518" y="159"/>
                  <a:pt x="518" y="159"/>
                  <a:pt x="518" y="159"/>
                </a:cubicBezTo>
                <a:cubicBezTo>
                  <a:pt x="516" y="161"/>
                  <a:pt x="515" y="163"/>
                  <a:pt x="514" y="164"/>
                </a:cubicBezTo>
                <a:cubicBezTo>
                  <a:pt x="515" y="223"/>
                  <a:pt x="515" y="223"/>
                  <a:pt x="515" y="223"/>
                </a:cubicBezTo>
                <a:cubicBezTo>
                  <a:pt x="515" y="218"/>
                  <a:pt x="513" y="215"/>
                  <a:pt x="509" y="215"/>
                </a:cubicBezTo>
                <a:cubicBezTo>
                  <a:pt x="512" y="166"/>
                  <a:pt x="512" y="166"/>
                  <a:pt x="512" y="166"/>
                </a:cubicBezTo>
                <a:cubicBezTo>
                  <a:pt x="512" y="167"/>
                  <a:pt x="512" y="167"/>
                  <a:pt x="512" y="167"/>
                </a:cubicBezTo>
                <a:cubicBezTo>
                  <a:pt x="512" y="166"/>
                  <a:pt x="514" y="166"/>
                  <a:pt x="517" y="166"/>
                </a:cubicBezTo>
                <a:cubicBezTo>
                  <a:pt x="518" y="166"/>
                  <a:pt x="519" y="166"/>
                  <a:pt x="519" y="165"/>
                </a:cubicBezTo>
                <a:cubicBezTo>
                  <a:pt x="520" y="164"/>
                  <a:pt x="519" y="163"/>
                  <a:pt x="518" y="161"/>
                </a:cubicBezTo>
                <a:cubicBezTo>
                  <a:pt x="520" y="160"/>
                  <a:pt x="523" y="160"/>
                  <a:pt x="527" y="161"/>
                </a:cubicBezTo>
                <a:cubicBezTo>
                  <a:pt x="532" y="161"/>
                  <a:pt x="537" y="161"/>
                  <a:pt x="542" y="160"/>
                </a:cubicBezTo>
                <a:cubicBezTo>
                  <a:pt x="542" y="161"/>
                  <a:pt x="542" y="161"/>
                  <a:pt x="542" y="161"/>
                </a:cubicBezTo>
                <a:cubicBezTo>
                  <a:pt x="546" y="161"/>
                  <a:pt x="550" y="161"/>
                  <a:pt x="554" y="161"/>
                </a:cubicBezTo>
                <a:cubicBezTo>
                  <a:pt x="552" y="162"/>
                  <a:pt x="548" y="163"/>
                  <a:pt x="548" y="165"/>
                </a:cubicBezTo>
                <a:cubicBezTo>
                  <a:pt x="554" y="163"/>
                  <a:pt x="560" y="162"/>
                  <a:pt x="566" y="160"/>
                </a:cubicBezTo>
                <a:cubicBezTo>
                  <a:pt x="556" y="164"/>
                  <a:pt x="573" y="163"/>
                  <a:pt x="578" y="164"/>
                </a:cubicBezTo>
                <a:cubicBezTo>
                  <a:pt x="580" y="161"/>
                  <a:pt x="587" y="159"/>
                  <a:pt x="580" y="157"/>
                </a:cubicBezTo>
                <a:cubicBezTo>
                  <a:pt x="572" y="155"/>
                  <a:pt x="575" y="159"/>
                  <a:pt x="568" y="159"/>
                </a:cubicBezTo>
                <a:cubicBezTo>
                  <a:pt x="578" y="154"/>
                  <a:pt x="578" y="154"/>
                  <a:pt x="578" y="154"/>
                </a:cubicBezTo>
                <a:cubicBezTo>
                  <a:pt x="579" y="154"/>
                  <a:pt x="579" y="154"/>
                  <a:pt x="579" y="154"/>
                </a:cubicBezTo>
                <a:cubicBezTo>
                  <a:pt x="585" y="150"/>
                  <a:pt x="585" y="150"/>
                  <a:pt x="585" y="150"/>
                </a:cubicBezTo>
                <a:cubicBezTo>
                  <a:pt x="599" y="150"/>
                  <a:pt x="579" y="160"/>
                  <a:pt x="597" y="155"/>
                </a:cubicBezTo>
                <a:cubicBezTo>
                  <a:pt x="595" y="150"/>
                  <a:pt x="595" y="150"/>
                  <a:pt x="595" y="150"/>
                </a:cubicBezTo>
                <a:cubicBezTo>
                  <a:pt x="615" y="150"/>
                  <a:pt x="644" y="153"/>
                  <a:pt x="660" y="149"/>
                </a:cubicBezTo>
                <a:cubicBezTo>
                  <a:pt x="656" y="153"/>
                  <a:pt x="654" y="158"/>
                  <a:pt x="661" y="161"/>
                </a:cubicBezTo>
                <a:cubicBezTo>
                  <a:pt x="654" y="161"/>
                  <a:pt x="640" y="162"/>
                  <a:pt x="631" y="163"/>
                </a:cubicBezTo>
                <a:cubicBezTo>
                  <a:pt x="629" y="162"/>
                  <a:pt x="642" y="156"/>
                  <a:pt x="653" y="156"/>
                </a:cubicBezTo>
                <a:cubicBezTo>
                  <a:pt x="647" y="147"/>
                  <a:pt x="627" y="164"/>
                  <a:pt x="625" y="154"/>
                </a:cubicBezTo>
                <a:cubicBezTo>
                  <a:pt x="612" y="154"/>
                  <a:pt x="607" y="156"/>
                  <a:pt x="603" y="158"/>
                </a:cubicBezTo>
                <a:cubicBezTo>
                  <a:pt x="598" y="161"/>
                  <a:pt x="595" y="162"/>
                  <a:pt x="584" y="160"/>
                </a:cubicBezTo>
                <a:cubicBezTo>
                  <a:pt x="584" y="164"/>
                  <a:pt x="578" y="162"/>
                  <a:pt x="577" y="166"/>
                </a:cubicBezTo>
                <a:cubicBezTo>
                  <a:pt x="583" y="173"/>
                  <a:pt x="606" y="165"/>
                  <a:pt x="620" y="166"/>
                </a:cubicBezTo>
                <a:cubicBezTo>
                  <a:pt x="619" y="167"/>
                  <a:pt x="616" y="167"/>
                  <a:pt x="616" y="168"/>
                </a:cubicBezTo>
                <a:cubicBezTo>
                  <a:pt x="626" y="169"/>
                  <a:pt x="631" y="167"/>
                  <a:pt x="638" y="165"/>
                </a:cubicBezTo>
                <a:cubicBezTo>
                  <a:pt x="637" y="165"/>
                  <a:pt x="637" y="165"/>
                  <a:pt x="637" y="165"/>
                </a:cubicBezTo>
                <a:cubicBezTo>
                  <a:pt x="649" y="160"/>
                  <a:pt x="645" y="167"/>
                  <a:pt x="653" y="168"/>
                </a:cubicBezTo>
                <a:cubicBezTo>
                  <a:pt x="656" y="168"/>
                  <a:pt x="667" y="168"/>
                  <a:pt x="665" y="165"/>
                </a:cubicBezTo>
                <a:cubicBezTo>
                  <a:pt x="679" y="168"/>
                  <a:pt x="679" y="168"/>
                  <a:pt x="679" y="168"/>
                </a:cubicBezTo>
                <a:cubicBezTo>
                  <a:pt x="678" y="163"/>
                  <a:pt x="678" y="163"/>
                  <a:pt x="678" y="163"/>
                </a:cubicBezTo>
                <a:cubicBezTo>
                  <a:pt x="686" y="162"/>
                  <a:pt x="688" y="165"/>
                  <a:pt x="696" y="162"/>
                </a:cubicBezTo>
                <a:cubicBezTo>
                  <a:pt x="696" y="158"/>
                  <a:pt x="696" y="158"/>
                  <a:pt x="696" y="158"/>
                </a:cubicBezTo>
                <a:cubicBezTo>
                  <a:pt x="689" y="158"/>
                  <a:pt x="682" y="158"/>
                  <a:pt x="675" y="158"/>
                </a:cubicBezTo>
                <a:cubicBezTo>
                  <a:pt x="685" y="155"/>
                  <a:pt x="678" y="153"/>
                  <a:pt x="689" y="152"/>
                </a:cubicBezTo>
                <a:cubicBezTo>
                  <a:pt x="676" y="157"/>
                  <a:pt x="698" y="153"/>
                  <a:pt x="700" y="157"/>
                </a:cubicBezTo>
                <a:cubicBezTo>
                  <a:pt x="703" y="156"/>
                  <a:pt x="706" y="155"/>
                  <a:pt x="709" y="155"/>
                </a:cubicBezTo>
                <a:cubicBezTo>
                  <a:pt x="707" y="156"/>
                  <a:pt x="707" y="156"/>
                  <a:pt x="707" y="156"/>
                </a:cubicBezTo>
                <a:cubicBezTo>
                  <a:pt x="715" y="158"/>
                  <a:pt x="715" y="154"/>
                  <a:pt x="723" y="155"/>
                </a:cubicBezTo>
                <a:cubicBezTo>
                  <a:pt x="717" y="153"/>
                  <a:pt x="717" y="153"/>
                  <a:pt x="717" y="153"/>
                </a:cubicBezTo>
                <a:cubicBezTo>
                  <a:pt x="715" y="152"/>
                  <a:pt x="713" y="152"/>
                  <a:pt x="711" y="151"/>
                </a:cubicBezTo>
                <a:cubicBezTo>
                  <a:pt x="706" y="151"/>
                  <a:pt x="701" y="151"/>
                  <a:pt x="695" y="153"/>
                </a:cubicBezTo>
                <a:cubicBezTo>
                  <a:pt x="699" y="151"/>
                  <a:pt x="706" y="150"/>
                  <a:pt x="713" y="149"/>
                </a:cubicBezTo>
                <a:cubicBezTo>
                  <a:pt x="718" y="148"/>
                  <a:pt x="723" y="147"/>
                  <a:pt x="725" y="147"/>
                </a:cubicBezTo>
                <a:cubicBezTo>
                  <a:pt x="733" y="145"/>
                  <a:pt x="739" y="148"/>
                  <a:pt x="747" y="149"/>
                </a:cubicBezTo>
                <a:cubicBezTo>
                  <a:pt x="732" y="151"/>
                  <a:pt x="752" y="161"/>
                  <a:pt x="722" y="159"/>
                </a:cubicBezTo>
                <a:cubicBezTo>
                  <a:pt x="723" y="158"/>
                  <a:pt x="725" y="158"/>
                  <a:pt x="726" y="159"/>
                </a:cubicBezTo>
                <a:cubicBezTo>
                  <a:pt x="724" y="156"/>
                  <a:pt x="720" y="156"/>
                  <a:pt x="715" y="157"/>
                </a:cubicBezTo>
                <a:cubicBezTo>
                  <a:pt x="711" y="158"/>
                  <a:pt x="711" y="158"/>
                  <a:pt x="711" y="158"/>
                </a:cubicBezTo>
                <a:cubicBezTo>
                  <a:pt x="710" y="158"/>
                  <a:pt x="708" y="159"/>
                  <a:pt x="707" y="159"/>
                </a:cubicBezTo>
                <a:cubicBezTo>
                  <a:pt x="704" y="160"/>
                  <a:pt x="702" y="161"/>
                  <a:pt x="700" y="161"/>
                </a:cubicBezTo>
                <a:cubicBezTo>
                  <a:pt x="702" y="165"/>
                  <a:pt x="694" y="166"/>
                  <a:pt x="707" y="167"/>
                </a:cubicBezTo>
                <a:cubicBezTo>
                  <a:pt x="705" y="166"/>
                  <a:pt x="708" y="164"/>
                  <a:pt x="713" y="163"/>
                </a:cubicBezTo>
                <a:cubicBezTo>
                  <a:pt x="717" y="162"/>
                  <a:pt x="723" y="161"/>
                  <a:pt x="729" y="162"/>
                </a:cubicBezTo>
                <a:cubicBezTo>
                  <a:pt x="727" y="169"/>
                  <a:pt x="727" y="169"/>
                  <a:pt x="727" y="169"/>
                </a:cubicBezTo>
                <a:cubicBezTo>
                  <a:pt x="743" y="169"/>
                  <a:pt x="743" y="169"/>
                  <a:pt x="743" y="169"/>
                </a:cubicBezTo>
                <a:cubicBezTo>
                  <a:pt x="742" y="170"/>
                  <a:pt x="742" y="170"/>
                  <a:pt x="742" y="170"/>
                </a:cubicBezTo>
                <a:cubicBezTo>
                  <a:pt x="748" y="174"/>
                  <a:pt x="759" y="169"/>
                  <a:pt x="770" y="171"/>
                </a:cubicBezTo>
                <a:cubicBezTo>
                  <a:pt x="778" y="168"/>
                  <a:pt x="809" y="169"/>
                  <a:pt x="795" y="163"/>
                </a:cubicBezTo>
                <a:cubicBezTo>
                  <a:pt x="805" y="167"/>
                  <a:pt x="814" y="161"/>
                  <a:pt x="825" y="160"/>
                </a:cubicBezTo>
                <a:cubicBezTo>
                  <a:pt x="811" y="157"/>
                  <a:pt x="811" y="157"/>
                  <a:pt x="811" y="157"/>
                </a:cubicBezTo>
                <a:cubicBezTo>
                  <a:pt x="827" y="152"/>
                  <a:pt x="823" y="155"/>
                  <a:pt x="836" y="148"/>
                </a:cubicBezTo>
                <a:cubicBezTo>
                  <a:pt x="837" y="149"/>
                  <a:pt x="840" y="151"/>
                  <a:pt x="837" y="153"/>
                </a:cubicBezTo>
                <a:cubicBezTo>
                  <a:pt x="859" y="153"/>
                  <a:pt x="891" y="154"/>
                  <a:pt x="904" y="149"/>
                </a:cubicBezTo>
                <a:cubicBezTo>
                  <a:pt x="920" y="150"/>
                  <a:pt x="922" y="157"/>
                  <a:pt x="945" y="155"/>
                </a:cubicBezTo>
                <a:cubicBezTo>
                  <a:pt x="950" y="155"/>
                  <a:pt x="941" y="149"/>
                  <a:pt x="956" y="152"/>
                </a:cubicBezTo>
                <a:cubicBezTo>
                  <a:pt x="957" y="152"/>
                  <a:pt x="942" y="156"/>
                  <a:pt x="958" y="156"/>
                </a:cubicBezTo>
                <a:cubicBezTo>
                  <a:pt x="970" y="152"/>
                  <a:pt x="986" y="161"/>
                  <a:pt x="1002" y="159"/>
                </a:cubicBezTo>
                <a:cubicBezTo>
                  <a:pt x="1010" y="162"/>
                  <a:pt x="1024" y="163"/>
                  <a:pt x="1021" y="167"/>
                </a:cubicBezTo>
                <a:cubicBezTo>
                  <a:pt x="1008" y="164"/>
                  <a:pt x="989" y="162"/>
                  <a:pt x="986" y="164"/>
                </a:cubicBezTo>
                <a:cubicBezTo>
                  <a:pt x="988" y="162"/>
                  <a:pt x="977" y="161"/>
                  <a:pt x="987" y="160"/>
                </a:cubicBezTo>
                <a:cubicBezTo>
                  <a:pt x="968" y="155"/>
                  <a:pt x="974" y="161"/>
                  <a:pt x="957" y="158"/>
                </a:cubicBezTo>
                <a:cubicBezTo>
                  <a:pt x="956" y="159"/>
                  <a:pt x="966" y="163"/>
                  <a:pt x="969" y="162"/>
                </a:cubicBezTo>
                <a:cubicBezTo>
                  <a:pt x="969" y="167"/>
                  <a:pt x="935" y="162"/>
                  <a:pt x="950" y="170"/>
                </a:cubicBezTo>
                <a:cubicBezTo>
                  <a:pt x="968" y="171"/>
                  <a:pt x="975" y="160"/>
                  <a:pt x="990" y="168"/>
                </a:cubicBezTo>
                <a:cubicBezTo>
                  <a:pt x="984" y="170"/>
                  <a:pt x="974" y="167"/>
                  <a:pt x="965" y="172"/>
                </a:cubicBezTo>
                <a:cubicBezTo>
                  <a:pt x="978" y="175"/>
                  <a:pt x="978" y="175"/>
                  <a:pt x="978" y="175"/>
                </a:cubicBezTo>
                <a:cubicBezTo>
                  <a:pt x="988" y="172"/>
                  <a:pt x="988" y="172"/>
                  <a:pt x="988" y="172"/>
                </a:cubicBezTo>
                <a:cubicBezTo>
                  <a:pt x="987" y="173"/>
                  <a:pt x="987" y="173"/>
                  <a:pt x="987" y="173"/>
                </a:cubicBezTo>
                <a:cubicBezTo>
                  <a:pt x="999" y="177"/>
                  <a:pt x="1004" y="176"/>
                  <a:pt x="1009" y="174"/>
                </a:cubicBezTo>
                <a:cubicBezTo>
                  <a:pt x="1015" y="173"/>
                  <a:pt x="1020" y="170"/>
                  <a:pt x="1031" y="171"/>
                </a:cubicBezTo>
                <a:cubicBezTo>
                  <a:pt x="1019" y="165"/>
                  <a:pt x="1036" y="162"/>
                  <a:pt x="1027" y="158"/>
                </a:cubicBezTo>
                <a:cubicBezTo>
                  <a:pt x="1041" y="159"/>
                  <a:pt x="1052" y="163"/>
                  <a:pt x="1051" y="168"/>
                </a:cubicBezTo>
                <a:cubicBezTo>
                  <a:pt x="1037" y="167"/>
                  <a:pt x="1036" y="169"/>
                  <a:pt x="1036" y="170"/>
                </a:cubicBezTo>
                <a:cubicBezTo>
                  <a:pt x="1035" y="172"/>
                  <a:pt x="1035" y="173"/>
                  <a:pt x="1022" y="174"/>
                </a:cubicBezTo>
                <a:cubicBezTo>
                  <a:pt x="1026" y="177"/>
                  <a:pt x="1015" y="181"/>
                  <a:pt x="1030" y="184"/>
                </a:cubicBezTo>
                <a:cubicBezTo>
                  <a:pt x="1046" y="183"/>
                  <a:pt x="1026" y="179"/>
                  <a:pt x="1042" y="180"/>
                </a:cubicBezTo>
                <a:cubicBezTo>
                  <a:pt x="1043" y="181"/>
                  <a:pt x="1044" y="181"/>
                  <a:pt x="1043" y="182"/>
                </a:cubicBezTo>
                <a:cubicBezTo>
                  <a:pt x="1051" y="181"/>
                  <a:pt x="1051" y="185"/>
                  <a:pt x="1061" y="184"/>
                </a:cubicBezTo>
                <a:cubicBezTo>
                  <a:pt x="1059" y="185"/>
                  <a:pt x="1059" y="185"/>
                  <a:pt x="1059" y="185"/>
                </a:cubicBezTo>
                <a:cubicBezTo>
                  <a:pt x="1059" y="185"/>
                  <a:pt x="1060" y="186"/>
                  <a:pt x="1061" y="186"/>
                </a:cubicBezTo>
                <a:cubicBezTo>
                  <a:pt x="1129" y="218"/>
                  <a:pt x="1129" y="218"/>
                  <a:pt x="1129" y="218"/>
                </a:cubicBezTo>
                <a:cubicBezTo>
                  <a:pt x="1066" y="234"/>
                  <a:pt x="1066" y="234"/>
                  <a:pt x="1066" y="234"/>
                </a:cubicBezTo>
                <a:cubicBezTo>
                  <a:pt x="1057" y="237"/>
                  <a:pt x="1057" y="243"/>
                  <a:pt x="1048" y="243"/>
                </a:cubicBezTo>
                <a:cubicBezTo>
                  <a:pt x="1053" y="245"/>
                  <a:pt x="1043" y="249"/>
                  <a:pt x="1038" y="253"/>
                </a:cubicBezTo>
                <a:cubicBezTo>
                  <a:pt x="1048" y="251"/>
                  <a:pt x="1055" y="255"/>
                  <a:pt x="1072" y="247"/>
                </a:cubicBezTo>
                <a:cubicBezTo>
                  <a:pt x="1174" y="200"/>
                  <a:pt x="1174" y="200"/>
                  <a:pt x="1174" y="200"/>
                </a:cubicBezTo>
                <a:cubicBezTo>
                  <a:pt x="1064" y="173"/>
                  <a:pt x="1064" y="173"/>
                  <a:pt x="1064" y="173"/>
                </a:cubicBezTo>
                <a:cubicBezTo>
                  <a:pt x="1062" y="172"/>
                  <a:pt x="1062" y="172"/>
                  <a:pt x="1062" y="172"/>
                </a:cubicBezTo>
                <a:cubicBezTo>
                  <a:pt x="1059" y="174"/>
                  <a:pt x="1060" y="177"/>
                  <a:pt x="1051" y="176"/>
                </a:cubicBezTo>
                <a:cubicBezTo>
                  <a:pt x="1055" y="177"/>
                  <a:pt x="1059" y="178"/>
                  <a:pt x="1063" y="179"/>
                </a:cubicBezTo>
                <a:cubicBezTo>
                  <a:pt x="1152" y="198"/>
                  <a:pt x="1152" y="198"/>
                  <a:pt x="1152" y="198"/>
                </a:cubicBezTo>
                <a:cubicBezTo>
                  <a:pt x="1069" y="241"/>
                  <a:pt x="1069" y="241"/>
                  <a:pt x="1069" y="241"/>
                </a:cubicBezTo>
                <a:cubicBezTo>
                  <a:pt x="1068" y="242"/>
                  <a:pt x="1068" y="242"/>
                  <a:pt x="1068" y="242"/>
                </a:cubicBezTo>
                <a:cubicBezTo>
                  <a:pt x="1069" y="241"/>
                  <a:pt x="1069" y="241"/>
                  <a:pt x="1069" y="241"/>
                </a:cubicBezTo>
                <a:cubicBezTo>
                  <a:pt x="1149" y="180"/>
                  <a:pt x="1149" y="180"/>
                  <a:pt x="1149" y="180"/>
                </a:cubicBezTo>
                <a:cubicBezTo>
                  <a:pt x="1063" y="179"/>
                  <a:pt x="1063" y="179"/>
                  <a:pt x="1063" y="179"/>
                </a:cubicBezTo>
                <a:cubicBezTo>
                  <a:pt x="1060" y="179"/>
                  <a:pt x="1058" y="179"/>
                  <a:pt x="1056" y="179"/>
                </a:cubicBezTo>
                <a:cubicBezTo>
                  <a:pt x="1052" y="178"/>
                  <a:pt x="1049" y="176"/>
                  <a:pt x="1045" y="175"/>
                </a:cubicBezTo>
                <a:cubicBezTo>
                  <a:pt x="1060" y="176"/>
                  <a:pt x="1054" y="171"/>
                  <a:pt x="1062" y="169"/>
                </a:cubicBezTo>
                <a:cubicBezTo>
                  <a:pt x="1065" y="170"/>
                  <a:pt x="1065" y="170"/>
                  <a:pt x="1065" y="170"/>
                </a:cubicBezTo>
                <a:cubicBezTo>
                  <a:pt x="1176" y="208"/>
                  <a:pt x="1176" y="208"/>
                  <a:pt x="1176" y="208"/>
                </a:cubicBezTo>
                <a:cubicBezTo>
                  <a:pt x="1073" y="249"/>
                  <a:pt x="1073" y="249"/>
                  <a:pt x="1073" y="249"/>
                </a:cubicBezTo>
                <a:cubicBezTo>
                  <a:pt x="1062" y="253"/>
                  <a:pt x="1064" y="254"/>
                  <a:pt x="1056" y="256"/>
                </a:cubicBezTo>
                <a:cubicBezTo>
                  <a:pt x="1056" y="254"/>
                  <a:pt x="1048" y="255"/>
                  <a:pt x="1039" y="257"/>
                </a:cubicBezTo>
                <a:cubicBezTo>
                  <a:pt x="1030" y="258"/>
                  <a:pt x="1019" y="260"/>
                  <a:pt x="1011" y="261"/>
                </a:cubicBezTo>
                <a:cubicBezTo>
                  <a:pt x="1013" y="261"/>
                  <a:pt x="1016" y="260"/>
                  <a:pt x="1018" y="259"/>
                </a:cubicBezTo>
                <a:cubicBezTo>
                  <a:pt x="1028" y="253"/>
                  <a:pt x="1009" y="258"/>
                  <a:pt x="1008" y="257"/>
                </a:cubicBezTo>
                <a:cubicBezTo>
                  <a:pt x="1001" y="262"/>
                  <a:pt x="1001" y="262"/>
                  <a:pt x="1001" y="262"/>
                </a:cubicBezTo>
                <a:cubicBezTo>
                  <a:pt x="1002" y="261"/>
                  <a:pt x="1004" y="259"/>
                  <a:pt x="1001" y="260"/>
                </a:cubicBezTo>
                <a:cubicBezTo>
                  <a:pt x="990" y="264"/>
                  <a:pt x="992" y="268"/>
                  <a:pt x="981" y="272"/>
                </a:cubicBezTo>
                <a:cubicBezTo>
                  <a:pt x="980" y="270"/>
                  <a:pt x="988" y="263"/>
                  <a:pt x="981" y="264"/>
                </a:cubicBezTo>
                <a:cubicBezTo>
                  <a:pt x="978" y="262"/>
                  <a:pt x="969" y="258"/>
                  <a:pt x="955" y="264"/>
                </a:cubicBezTo>
                <a:cubicBezTo>
                  <a:pt x="954" y="266"/>
                  <a:pt x="951" y="267"/>
                  <a:pt x="947" y="268"/>
                </a:cubicBezTo>
                <a:cubicBezTo>
                  <a:pt x="947" y="268"/>
                  <a:pt x="948" y="268"/>
                  <a:pt x="948" y="268"/>
                </a:cubicBezTo>
                <a:cubicBezTo>
                  <a:pt x="938" y="267"/>
                  <a:pt x="938" y="267"/>
                  <a:pt x="938" y="267"/>
                </a:cubicBezTo>
                <a:cubicBezTo>
                  <a:pt x="945" y="261"/>
                  <a:pt x="955" y="265"/>
                  <a:pt x="962" y="259"/>
                </a:cubicBezTo>
                <a:cubicBezTo>
                  <a:pt x="961" y="255"/>
                  <a:pt x="961" y="255"/>
                  <a:pt x="961" y="255"/>
                </a:cubicBezTo>
                <a:cubicBezTo>
                  <a:pt x="968" y="253"/>
                  <a:pt x="976" y="249"/>
                  <a:pt x="979" y="246"/>
                </a:cubicBezTo>
                <a:cubicBezTo>
                  <a:pt x="969" y="247"/>
                  <a:pt x="968" y="249"/>
                  <a:pt x="957" y="253"/>
                </a:cubicBezTo>
                <a:cubicBezTo>
                  <a:pt x="955" y="251"/>
                  <a:pt x="962" y="247"/>
                  <a:pt x="963" y="246"/>
                </a:cubicBezTo>
                <a:cubicBezTo>
                  <a:pt x="962" y="249"/>
                  <a:pt x="962" y="249"/>
                  <a:pt x="962" y="249"/>
                </a:cubicBezTo>
                <a:cubicBezTo>
                  <a:pt x="976" y="249"/>
                  <a:pt x="980" y="240"/>
                  <a:pt x="996" y="236"/>
                </a:cubicBezTo>
                <a:cubicBezTo>
                  <a:pt x="998" y="235"/>
                  <a:pt x="997" y="236"/>
                  <a:pt x="996" y="237"/>
                </a:cubicBezTo>
                <a:cubicBezTo>
                  <a:pt x="1008" y="229"/>
                  <a:pt x="1022" y="230"/>
                  <a:pt x="1032" y="220"/>
                </a:cubicBezTo>
                <a:cubicBezTo>
                  <a:pt x="1029" y="224"/>
                  <a:pt x="1029" y="224"/>
                  <a:pt x="1029" y="224"/>
                </a:cubicBezTo>
                <a:cubicBezTo>
                  <a:pt x="1034" y="221"/>
                  <a:pt x="1043" y="214"/>
                  <a:pt x="1052" y="207"/>
                </a:cubicBezTo>
                <a:cubicBezTo>
                  <a:pt x="1053" y="216"/>
                  <a:pt x="1053" y="216"/>
                  <a:pt x="1053" y="216"/>
                </a:cubicBezTo>
                <a:cubicBezTo>
                  <a:pt x="1048" y="216"/>
                  <a:pt x="1044" y="216"/>
                  <a:pt x="1039" y="216"/>
                </a:cubicBezTo>
                <a:cubicBezTo>
                  <a:pt x="1038" y="217"/>
                  <a:pt x="1038" y="217"/>
                  <a:pt x="1038" y="217"/>
                </a:cubicBezTo>
                <a:cubicBezTo>
                  <a:pt x="1040" y="219"/>
                  <a:pt x="1034" y="217"/>
                  <a:pt x="1031" y="216"/>
                </a:cubicBezTo>
                <a:cubicBezTo>
                  <a:pt x="1031" y="216"/>
                  <a:pt x="1031" y="216"/>
                  <a:pt x="1031" y="216"/>
                </a:cubicBezTo>
                <a:cubicBezTo>
                  <a:pt x="1022" y="216"/>
                  <a:pt x="1014" y="217"/>
                  <a:pt x="1007" y="217"/>
                </a:cubicBezTo>
                <a:cubicBezTo>
                  <a:pt x="1009" y="219"/>
                  <a:pt x="1012" y="220"/>
                  <a:pt x="1015" y="221"/>
                </a:cubicBezTo>
                <a:cubicBezTo>
                  <a:pt x="1018" y="219"/>
                  <a:pt x="1032" y="223"/>
                  <a:pt x="1031" y="219"/>
                </a:cubicBezTo>
                <a:cubicBezTo>
                  <a:pt x="1036" y="222"/>
                  <a:pt x="1046" y="222"/>
                  <a:pt x="1051" y="223"/>
                </a:cubicBezTo>
                <a:cubicBezTo>
                  <a:pt x="1049" y="199"/>
                  <a:pt x="1049" y="199"/>
                  <a:pt x="1049" y="199"/>
                </a:cubicBezTo>
                <a:cubicBezTo>
                  <a:pt x="1048" y="200"/>
                  <a:pt x="1047" y="200"/>
                  <a:pt x="1046" y="200"/>
                </a:cubicBezTo>
                <a:cubicBezTo>
                  <a:pt x="1048" y="200"/>
                  <a:pt x="1049" y="200"/>
                  <a:pt x="1049" y="200"/>
                </a:cubicBezTo>
                <a:cubicBezTo>
                  <a:pt x="1051" y="223"/>
                  <a:pt x="1051" y="223"/>
                  <a:pt x="1051" y="223"/>
                </a:cubicBezTo>
                <a:cubicBezTo>
                  <a:pt x="1051" y="222"/>
                  <a:pt x="1051" y="222"/>
                  <a:pt x="1052" y="222"/>
                </a:cubicBezTo>
                <a:cubicBezTo>
                  <a:pt x="1050" y="201"/>
                  <a:pt x="1050" y="201"/>
                  <a:pt x="1050" y="201"/>
                </a:cubicBezTo>
                <a:cubicBezTo>
                  <a:pt x="1049" y="203"/>
                  <a:pt x="1042" y="208"/>
                  <a:pt x="1042" y="210"/>
                </a:cubicBezTo>
                <a:cubicBezTo>
                  <a:pt x="1038" y="208"/>
                  <a:pt x="1029" y="215"/>
                  <a:pt x="1028" y="211"/>
                </a:cubicBezTo>
                <a:cubicBezTo>
                  <a:pt x="1026" y="211"/>
                  <a:pt x="1034" y="212"/>
                  <a:pt x="1037" y="208"/>
                </a:cubicBezTo>
                <a:cubicBezTo>
                  <a:pt x="1040" y="205"/>
                  <a:pt x="1036" y="206"/>
                  <a:pt x="1032" y="207"/>
                </a:cubicBezTo>
                <a:cubicBezTo>
                  <a:pt x="1028" y="208"/>
                  <a:pt x="1024" y="208"/>
                  <a:pt x="1029" y="204"/>
                </a:cubicBezTo>
                <a:cubicBezTo>
                  <a:pt x="1016" y="213"/>
                  <a:pt x="996" y="218"/>
                  <a:pt x="981" y="226"/>
                </a:cubicBezTo>
                <a:cubicBezTo>
                  <a:pt x="990" y="225"/>
                  <a:pt x="990" y="225"/>
                  <a:pt x="990" y="225"/>
                </a:cubicBezTo>
                <a:cubicBezTo>
                  <a:pt x="983" y="227"/>
                  <a:pt x="967" y="232"/>
                  <a:pt x="965" y="231"/>
                </a:cubicBezTo>
                <a:cubicBezTo>
                  <a:pt x="970" y="229"/>
                  <a:pt x="976" y="227"/>
                  <a:pt x="983" y="224"/>
                </a:cubicBezTo>
                <a:cubicBezTo>
                  <a:pt x="982" y="220"/>
                  <a:pt x="967" y="229"/>
                  <a:pt x="965" y="227"/>
                </a:cubicBezTo>
                <a:cubicBezTo>
                  <a:pt x="960" y="231"/>
                  <a:pt x="954" y="235"/>
                  <a:pt x="948" y="239"/>
                </a:cubicBezTo>
                <a:cubicBezTo>
                  <a:pt x="956" y="237"/>
                  <a:pt x="956" y="237"/>
                  <a:pt x="956" y="237"/>
                </a:cubicBezTo>
                <a:cubicBezTo>
                  <a:pt x="952" y="240"/>
                  <a:pt x="933" y="242"/>
                  <a:pt x="919" y="245"/>
                </a:cubicBezTo>
                <a:cubicBezTo>
                  <a:pt x="926" y="237"/>
                  <a:pt x="939" y="240"/>
                  <a:pt x="953" y="234"/>
                </a:cubicBezTo>
                <a:cubicBezTo>
                  <a:pt x="962" y="229"/>
                  <a:pt x="945" y="230"/>
                  <a:pt x="954" y="226"/>
                </a:cubicBezTo>
                <a:cubicBezTo>
                  <a:pt x="952" y="226"/>
                  <a:pt x="945" y="227"/>
                  <a:pt x="943" y="229"/>
                </a:cubicBezTo>
                <a:cubicBezTo>
                  <a:pt x="939" y="229"/>
                  <a:pt x="939" y="229"/>
                  <a:pt x="939" y="229"/>
                </a:cubicBezTo>
                <a:cubicBezTo>
                  <a:pt x="946" y="222"/>
                  <a:pt x="965" y="218"/>
                  <a:pt x="976" y="210"/>
                </a:cubicBezTo>
                <a:cubicBezTo>
                  <a:pt x="975" y="211"/>
                  <a:pt x="974" y="212"/>
                  <a:pt x="974" y="213"/>
                </a:cubicBezTo>
                <a:cubicBezTo>
                  <a:pt x="984" y="212"/>
                  <a:pt x="994" y="209"/>
                  <a:pt x="1002" y="205"/>
                </a:cubicBezTo>
                <a:cubicBezTo>
                  <a:pt x="997" y="205"/>
                  <a:pt x="996" y="206"/>
                  <a:pt x="993" y="208"/>
                </a:cubicBezTo>
                <a:cubicBezTo>
                  <a:pt x="992" y="207"/>
                  <a:pt x="1001" y="203"/>
                  <a:pt x="1003" y="201"/>
                </a:cubicBezTo>
                <a:cubicBezTo>
                  <a:pt x="995" y="202"/>
                  <a:pt x="1001" y="198"/>
                  <a:pt x="995" y="199"/>
                </a:cubicBezTo>
                <a:cubicBezTo>
                  <a:pt x="1000" y="196"/>
                  <a:pt x="1005" y="195"/>
                  <a:pt x="1011" y="193"/>
                </a:cubicBezTo>
                <a:cubicBezTo>
                  <a:pt x="1015" y="194"/>
                  <a:pt x="1009" y="197"/>
                  <a:pt x="1011" y="199"/>
                </a:cubicBezTo>
                <a:cubicBezTo>
                  <a:pt x="1017" y="195"/>
                  <a:pt x="1022" y="200"/>
                  <a:pt x="1031" y="193"/>
                </a:cubicBezTo>
                <a:cubicBezTo>
                  <a:pt x="1018" y="197"/>
                  <a:pt x="1032" y="187"/>
                  <a:pt x="1035" y="183"/>
                </a:cubicBezTo>
                <a:cubicBezTo>
                  <a:pt x="1033" y="184"/>
                  <a:pt x="1033" y="184"/>
                  <a:pt x="1033" y="184"/>
                </a:cubicBezTo>
                <a:cubicBezTo>
                  <a:pt x="1035" y="181"/>
                  <a:pt x="1037" y="179"/>
                  <a:pt x="1039" y="179"/>
                </a:cubicBezTo>
                <a:cubicBezTo>
                  <a:pt x="1045" y="246"/>
                  <a:pt x="1045" y="246"/>
                  <a:pt x="1045" y="246"/>
                </a:cubicBezTo>
                <a:cubicBezTo>
                  <a:pt x="1044" y="245"/>
                  <a:pt x="1043" y="244"/>
                  <a:pt x="1043" y="243"/>
                </a:cubicBezTo>
                <a:cubicBezTo>
                  <a:pt x="1044" y="243"/>
                  <a:pt x="1045" y="243"/>
                  <a:pt x="1046" y="243"/>
                </a:cubicBezTo>
                <a:cubicBezTo>
                  <a:pt x="1040" y="181"/>
                  <a:pt x="1040" y="181"/>
                  <a:pt x="1040" y="181"/>
                </a:cubicBezTo>
                <a:cubicBezTo>
                  <a:pt x="1036" y="183"/>
                  <a:pt x="1034" y="184"/>
                  <a:pt x="1036" y="186"/>
                </a:cubicBezTo>
                <a:cubicBezTo>
                  <a:pt x="1038" y="185"/>
                  <a:pt x="1039" y="184"/>
                  <a:pt x="1041" y="183"/>
                </a:cubicBezTo>
                <a:cubicBezTo>
                  <a:pt x="1047" y="241"/>
                  <a:pt x="1047" y="241"/>
                  <a:pt x="1047" y="241"/>
                </a:cubicBezTo>
                <a:cubicBezTo>
                  <a:pt x="1045" y="241"/>
                  <a:pt x="1043" y="240"/>
                  <a:pt x="1041" y="240"/>
                </a:cubicBezTo>
                <a:cubicBezTo>
                  <a:pt x="1045" y="239"/>
                  <a:pt x="1045" y="239"/>
                  <a:pt x="1045" y="239"/>
                </a:cubicBezTo>
                <a:cubicBezTo>
                  <a:pt x="1039" y="238"/>
                  <a:pt x="1033" y="237"/>
                  <a:pt x="1027" y="236"/>
                </a:cubicBezTo>
                <a:cubicBezTo>
                  <a:pt x="1024" y="238"/>
                  <a:pt x="1018" y="241"/>
                  <a:pt x="1015" y="244"/>
                </a:cubicBezTo>
                <a:cubicBezTo>
                  <a:pt x="1011" y="241"/>
                  <a:pt x="1005" y="242"/>
                  <a:pt x="1001" y="242"/>
                </a:cubicBezTo>
                <a:cubicBezTo>
                  <a:pt x="1003" y="242"/>
                  <a:pt x="1003" y="242"/>
                  <a:pt x="1003" y="242"/>
                </a:cubicBezTo>
                <a:cubicBezTo>
                  <a:pt x="995" y="238"/>
                  <a:pt x="977" y="238"/>
                  <a:pt x="975" y="240"/>
                </a:cubicBezTo>
                <a:cubicBezTo>
                  <a:pt x="972" y="239"/>
                  <a:pt x="983" y="236"/>
                  <a:pt x="989" y="234"/>
                </a:cubicBezTo>
                <a:cubicBezTo>
                  <a:pt x="995" y="231"/>
                  <a:pt x="997" y="228"/>
                  <a:pt x="976" y="227"/>
                </a:cubicBezTo>
                <a:cubicBezTo>
                  <a:pt x="960" y="226"/>
                  <a:pt x="966" y="234"/>
                  <a:pt x="956" y="236"/>
                </a:cubicBezTo>
                <a:cubicBezTo>
                  <a:pt x="956" y="236"/>
                  <a:pt x="957" y="235"/>
                  <a:pt x="956" y="235"/>
                </a:cubicBezTo>
                <a:cubicBezTo>
                  <a:pt x="949" y="234"/>
                  <a:pt x="948" y="237"/>
                  <a:pt x="942" y="237"/>
                </a:cubicBezTo>
                <a:cubicBezTo>
                  <a:pt x="947" y="239"/>
                  <a:pt x="953" y="239"/>
                  <a:pt x="955" y="238"/>
                </a:cubicBezTo>
                <a:cubicBezTo>
                  <a:pt x="952" y="241"/>
                  <a:pt x="940" y="237"/>
                  <a:pt x="935" y="239"/>
                </a:cubicBezTo>
                <a:cubicBezTo>
                  <a:pt x="942" y="235"/>
                  <a:pt x="921" y="237"/>
                  <a:pt x="927" y="235"/>
                </a:cubicBezTo>
                <a:cubicBezTo>
                  <a:pt x="913" y="231"/>
                  <a:pt x="897" y="235"/>
                  <a:pt x="890" y="238"/>
                </a:cubicBezTo>
                <a:cubicBezTo>
                  <a:pt x="880" y="232"/>
                  <a:pt x="873" y="239"/>
                  <a:pt x="857" y="237"/>
                </a:cubicBezTo>
                <a:cubicBezTo>
                  <a:pt x="860" y="237"/>
                  <a:pt x="864" y="236"/>
                  <a:pt x="868" y="236"/>
                </a:cubicBezTo>
                <a:cubicBezTo>
                  <a:pt x="876" y="232"/>
                  <a:pt x="851" y="234"/>
                  <a:pt x="865" y="231"/>
                </a:cubicBezTo>
                <a:cubicBezTo>
                  <a:pt x="862" y="231"/>
                  <a:pt x="865" y="233"/>
                  <a:pt x="868" y="232"/>
                </a:cubicBezTo>
                <a:cubicBezTo>
                  <a:pt x="873" y="232"/>
                  <a:pt x="878" y="230"/>
                  <a:pt x="877" y="228"/>
                </a:cubicBezTo>
                <a:cubicBezTo>
                  <a:pt x="864" y="225"/>
                  <a:pt x="864" y="225"/>
                  <a:pt x="864" y="225"/>
                </a:cubicBezTo>
                <a:cubicBezTo>
                  <a:pt x="868" y="224"/>
                  <a:pt x="868" y="224"/>
                  <a:pt x="868" y="224"/>
                </a:cubicBezTo>
                <a:cubicBezTo>
                  <a:pt x="849" y="219"/>
                  <a:pt x="849" y="219"/>
                  <a:pt x="849" y="219"/>
                </a:cubicBezTo>
                <a:cubicBezTo>
                  <a:pt x="848" y="220"/>
                  <a:pt x="850" y="221"/>
                  <a:pt x="851" y="221"/>
                </a:cubicBezTo>
                <a:cubicBezTo>
                  <a:pt x="828" y="220"/>
                  <a:pt x="802" y="223"/>
                  <a:pt x="782" y="223"/>
                </a:cubicBezTo>
                <a:cubicBezTo>
                  <a:pt x="778" y="234"/>
                  <a:pt x="732" y="229"/>
                  <a:pt x="715" y="236"/>
                </a:cubicBezTo>
                <a:cubicBezTo>
                  <a:pt x="719" y="233"/>
                  <a:pt x="722" y="227"/>
                  <a:pt x="719" y="225"/>
                </a:cubicBezTo>
                <a:cubicBezTo>
                  <a:pt x="723" y="224"/>
                  <a:pt x="730" y="220"/>
                  <a:pt x="739" y="220"/>
                </a:cubicBezTo>
                <a:cubicBezTo>
                  <a:pt x="740" y="222"/>
                  <a:pt x="750" y="224"/>
                  <a:pt x="744" y="226"/>
                </a:cubicBezTo>
                <a:cubicBezTo>
                  <a:pt x="767" y="225"/>
                  <a:pt x="741" y="221"/>
                  <a:pt x="747" y="217"/>
                </a:cubicBezTo>
                <a:cubicBezTo>
                  <a:pt x="735" y="218"/>
                  <a:pt x="724" y="220"/>
                  <a:pt x="715" y="222"/>
                </a:cubicBezTo>
                <a:cubicBezTo>
                  <a:pt x="713" y="223"/>
                  <a:pt x="711" y="223"/>
                  <a:pt x="710" y="224"/>
                </a:cubicBezTo>
                <a:cubicBezTo>
                  <a:pt x="704" y="225"/>
                  <a:pt x="704" y="225"/>
                  <a:pt x="704" y="225"/>
                </a:cubicBezTo>
                <a:cubicBezTo>
                  <a:pt x="700" y="227"/>
                  <a:pt x="697" y="228"/>
                  <a:pt x="693" y="229"/>
                </a:cubicBezTo>
                <a:cubicBezTo>
                  <a:pt x="693" y="227"/>
                  <a:pt x="693" y="227"/>
                  <a:pt x="693" y="227"/>
                </a:cubicBezTo>
                <a:cubicBezTo>
                  <a:pt x="681" y="231"/>
                  <a:pt x="681" y="231"/>
                  <a:pt x="681" y="231"/>
                </a:cubicBezTo>
                <a:cubicBezTo>
                  <a:pt x="691" y="231"/>
                  <a:pt x="691" y="237"/>
                  <a:pt x="678" y="236"/>
                </a:cubicBezTo>
                <a:cubicBezTo>
                  <a:pt x="680" y="235"/>
                  <a:pt x="680" y="235"/>
                  <a:pt x="680" y="235"/>
                </a:cubicBezTo>
                <a:cubicBezTo>
                  <a:pt x="672" y="233"/>
                  <a:pt x="658" y="238"/>
                  <a:pt x="646" y="238"/>
                </a:cubicBezTo>
                <a:cubicBezTo>
                  <a:pt x="639" y="243"/>
                  <a:pt x="639" y="243"/>
                  <a:pt x="639" y="243"/>
                </a:cubicBezTo>
                <a:cubicBezTo>
                  <a:pt x="627" y="243"/>
                  <a:pt x="626" y="236"/>
                  <a:pt x="622" y="233"/>
                </a:cubicBezTo>
                <a:cubicBezTo>
                  <a:pt x="604" y="233"/>
                  <a:pt x="594" y="239"/>
                  <a:pt x="580" y="243"/>
                </a:cubicBezTo>
                <a:cubicBezTo>
                  <a:pt x="577" y="241"/>
                  <a:pt x="569" y="241"/>
                  <a:pt x="562" y="239"/>
                </a:cubicBezTo>
                <a:cubicBezTo>
                  <a:pt x="556" y="238"/>
                  <a:pt x="553" y="237"/>
                  <a:pt x="561" y="236"/>
                </a:cubicBezTo>
                <a:cubicBezTo>
                  <a:pt x="552" y="237"/>
                  <a:pt x="548" y="241"/>
                  <a:pt x="543" y="244"/>
                </a:cubicBezTo>
                <a:cubicBezTo>
                  <a:pt x="537" y="247"/>
                  <a:pt x="530" y="248"/>
                  <a:pt x="514" y="241"/>
                </a:cubicBezTo>
                <a:cubicBezTo>
                  <a:pt x="517" y="240"/>
                  <a:pt x="520" y="240"/>
                  <a:pt x="523" y="239"/>
                </a:cubicBezTo>
                <a:cubicBezTo>
                  <a:pt x="516" y="238"/>
                  <a:pt x="507" y="237"/>
                  <a:pt x="498" y="234"/>
                </a:cubicBezTo>
                <a:cubicBezTo>
                  <a:pt x="489" y="232"/>
                  <a:pt x="478" y="228"/>
                  <a:pt x="466" y="219"/>
                </a:cubicBezTo>
                <a:cubicBezTo>
                  <a:pt x="429" y="190"/>
                  <a:pt x="429" y="190"/>
                  <a:pt x="429" y="190"/>
                </a:cubicBezTo>
                <a:cubicBezTo>
                  <a:pt x="469" y="158"/>
                  <a:pt x="469" y="158"/>
                  <a:pt x="469" y="158"/>
                </a:cubicBezTo>
                <a:cubicBezTo>
                  <a:pt x="485" y="145"/>
                  <a:pt x="500" y="138"/>
                  <a:pt x="507" y="136"/>
                </a:cubicBezTo>
                <a:cubicBezTo>
                  <a:pt x="504" y="143"/>
                  <a:pt x="514" y="142"/>
                  <a:pt x="525" y="140"/>
                </a:cubicBezTo>
                <a:cubicBezTo>
                  <a:pt x="536" y="139"/>
                  <a:pt x="549" y="137"/>
                  <a:pt x="553" y="141"/>
                </a:cubicBezTo>
                <a:cubicBezTo>
                  <a:pt x="551" y="140"/>
                  <a:pt x="560" y="136"/>
                  <a:pt x="561" y="134"/>
                </a:cubicBezTo>
                <a:cubicBezTo>
                  <a:pt x="564" y="135"/>
                  <a:pt x="568" y="135"/>
                  <a:pt x="571" y="132"/>
                </a:cubicBezTo>
                <a:cubicBezTo>
                  <a:pt x="560" y="133"/>
                  <a:pt x="576" y="120"/>
                  <a:pt x="557" y="129"/>
                </a:cubicBezTo>
                <a:cubicBezTo>
                  <a:pt x="565" y="120"/>
                  <a:pt x="577" y="111"/>
                  <a:pt x="599" y="106"/>
                </a:cubicBezTo>
                <a:cubicBezTo>
                  <a:pt x="600" y="110"/>
                  <a:pt x="600" y="110"/>
                  <a:pt x="600" y="110"/>
                </a:cubicBezTo>
                <a:cubicBezTo>
                  <a:pt x="594" y="111"/>
                  <a:pt x="588" y="112"/>
                  <a:pt x="582" y="113"/>
                </a:cubicBezTo>
                <a:cubicBezTo>
                  <a:pt x="585" y="116"/>
                  <a:pt x="575" y="118"/>
                  <a:pt x="572" y="120"/>
                </a:cubicBezTo>
                <a:cubicBezTo>
                  <a:pt x="589" y="117"/>
                  <a:pt x="588" y="120"/>
                  <a:pt x="588" y="122"/>
                </a:cubicBezTo>
                <a:cubicBezTo>
                  <a:pt x="587" y="124"/>
                  <a:pt x="587" y="126"/>
                  <a:pt x="603" y="122"/>
                </a:cubicBezTo>
                <a:cubicBezTo>
                  <a:pt x="606" y="119"/>
                  <a:pt x="604" y="120"/>
                  <a:pt x="612" y="118"/>
                </a:cubicBezTo>
                <a:cubicBezTo>
                  <a:pt x="608" y="119"/>
                  <a:pt x="608" y="122"/>
                  <a:pt x="615" y="120"/>
                </a:cubicBezTo>
                <a:cubicBezTo>
                  <a:pt x="620" y="116"/>
                  <a:pt x="620" y="116"/>
                  <a:pt x="620" y="116"/>
                </a:cubicBezTo>
                <a:cubicBezTo>
                  <a:pt x="633" y="120"/>
                  <a:pt x="602" y="124"/>
                  <a:pt x="613" y="127"/>
                </a:cubicBezTo>
                <a:cubicBezTo>
                  <a:pt x="601" y="133"/>
                  <a:pt x="580" y="140"/>
                  <a:pt x="585" y="144"/>
                </a:cubicBezTo>
                <a:cubicBezTo>
                  <a:pt x="606" y="141"/>
                  <a:pt x="601" y="130"/>
                  <a:pt x="623" y="128"/>
                </a:cubicBezTo>
                <a:cubicBezTo>
                  <a:pt x="626" y="130"/>
                  <a:pt x="626" y="130"/>
                  <a:pt x="626" y="130"/>
                </a:cubicBezTo>
                <a:cubicBezTo>
                  <a:pt x="633" y="127"/>
                  <a:pt x="634" y="123"/>
                  <a:pt x="637" y="120"/>
                </a:cubicBezTo>
                <a:cubicBezTo>
                  <a:pt x="638" y="121"/>
                  <a:pt x="640" y="122"/>
                  <a:pt x="645" y="121"/>
                </a:cubicBezTo>
                <a:cubicBezTo>
                  <a:pt x="657" y="114"/>
                  <a:pt x="665" y="111"/>
                  <a:pt x="676" y="104"/>
                </a:cubicBezTo>
                <a:cubicBezTo>
                  <a:pt x="661" y="108"/>
                  <a:pt x="654" y="108"/>
                  <a:pt x="647" y="108"/>
                </a:cubicBezTo>
                <a:cubicBezTo>
                  <a:pt x="640" y="109"/>
                  <a:pt x="632" y="109"/>
                  <a:pt x="616" y="114"/>
                </a:cubicBezTo>
                <a:cubicBezTo>
                  <a:pt x="621" y="111"/>
                  <a:pt x="644" y="105"/>
                  <a:pt x="644" y="100"/>
                </a:cubicBezTo>
                <a:cubicBezTo>
                  <a:pt x="645" y="104"/>
                  <a:pt x="645" y="104"/>
                  <a:pt x="645" y="104"/>
                </a:cubicBezTo>
                <a:cubicBezTo>
                  <a:pt x="655" y="100"/>
                  <a:pt x="665" y="96"/>
                  <a:pt x="679" y="95"/>
                </a:cubicBezTo>
                <a:cubicBezTo>
                  <a:pt x="671" y="99"/>
                  <a:pt x="671" y="99"/>
                  <a:pt x="671" y="99"/>
                </a:cubicBezTo>
                <a:cubicBezTo>
                  <a:pt x="688" y="93"/>
                  <a:pt x="701" y="101"/>
                  <a:pt x="713" y="92"/>
                </a:cubicBezTo>
                <a:cubicBezTo>
                  <a:pt x="708" y="92"/>
                  <a:pt x="705" y="93"/>
                  <a:pt x="702" y="94"/>
                </a:cubicBezTo>
                <a:cubicBezTo>
                  <a:pt x="710" y="90"/>
                  <a:pt x="721" y="89"/>
                  <a:pt x="731" y="88"/>
                </a:cubicBezTo>
                <a:cubicBezTo>
                  <a:pt x="735" y="86"/>
                  <a:pt x="735" y="86"/>
                  <a:pt x="735" y="86"/>
                </a:cubicBezTo>
                <a:cubicBezTo>
                  <a:pt x="736" y="85"/>
                  <a:pt x="738" y="84"/>
                  <a:pt x="739" y="83"/>
                </a:cubicBezTo>
                <a:cubicBezTo>
                  <a:pt x="742" y="81"/>
                  <a:pt x="745" y="79"/>
                  <a:pt x="749" y="78"/>
                </a:cubicBezTo>
                <a:cubicBezTo>
                  <a:pt x="749" y="80"/>
                  <a:pt x="762" y="77"/>
                  <a:pt x="756" y="82"/>
                </a:cubicBezTo>
                <a:cubicBezTo>
                  <a:pt x="772" y="82"/>
                  <a:pt x="777" y="75"/>
                  <a:pt x="786" y="72"/>
                </a:cubicBezTo>
                <a:cubicBezTo>
                  <a:pt x="802" y="74"/>
                  <a:pt x="773" y="77"/>
                  <a:pt x="773" y="83"/>
                </a:cubicBezTo>
                <a:cubicBezTo>
                  <a:pt x="794" y="81"/>
                  <a:pt x="815" y="76"/>
                  <a:pt x="827" y="70"/>
                </a:cubicBezTo>
                <a:cubicBezTo>
                  <a:pt x="822" y="70"/>
                  <a:pt x="820" y="70"/>
                  <a:pt x="820" y="69"/>
                </a:cubicBezTo>
                <a:cubicBezTo>
                  <a:pt x="821" y="70"/>
                  <a:pt x="829" y="68"/>
                  <a:pt x="834" y="68"/>
                </a:cubicBezTo>
                <a:cubicBezTo>
                  <a:pt x="837" y="64"/>
                  <a:pt x="837" y="64"/>
                  <a:pt x="837" y="64"/>
                </a:cubicBezTo>
                <a:cubicBezTo>
                  <a:pt x="845" y="65"/>
                  <a:pt x="844" y="67"/>
                  <a:pt x="838" y="70"/>
                </a:cubicBezTo>
                <a:cubicBezTo>
                  <a:pt x="845" y="69"/>
                  <a:pt x="853" y="63"/>
                  <a:pt x="861" y="66"/>
                </a:cubicBezTo>
                <a:cubicBezTo>
                  <a:pt x="849" y="71"/>
                  <a:pt x="833" y="70"/>
                  <a:pt x="826" y="73"/>
                </a:cubicBezTo>
                <a:cubicBezTo>
                  <a:pt x="852" y="67"/>
                  <a:pt x="854" y="78"/>
                  <a:pt x="887" y="70"/>
                </a:cubicBezTo>
                <a:cubicBezTo>
                  <a:pt x="888" y="71"/>
                  <a:pt x="882" y="75"/>
                  <a:pt x="889" y="74"/>
                </a:cubicBezTo>
                <a:cubicBezTo>
                  <a:pt x="903" y="71"/>
                  <a:pt x="892" y="68"/>
                  <a:pt x="896" y="64"/>
                </a:cubicBezTo>
                <a:cubicBezTo>
                  <a:pt x="885" y="67"/>
                  <a:pt x="879" y="66"/>
                  <a:pt x="872" y="64"/>
                </a:cubicBezTo>
                <a:cubicBezTo>
                  <a:pt x="875" y="61"/>
                  <a:pt x="875" y="61"/>
                  <a:pt x="875" y="61"/>
                </a:cubicBezTo>
                <a:cubicBezTo>
                  <a:pt x="876" y="62"/>
                  <a:pt x="883" y="61"/>
                  <a:pt x="885" y="62"/>
                </a:cubicBezTo>
                <a:cubicBezTo>
                  <a:pt x="886" y="57"/>
                  <a:pt x="886" y="57"/>
                  <a:pt x="886" y="57"/>
                </a:cubicBezTo>
                <a:cubicBezTo>
                  <a:pt x="886" y="63"/>
                  <a:pt x="898" y="65"/>
                  <a:pt x="907" y="62"/>
                </a:cubicBezTo>
                <a:cubicBezTo>
                  <a:pt x="897" y="59"/>
                  <a:pt x="900" y="59"/>
                  <a:pt x="897" y="54"/>
                </a:cubicBezTo>
                <a:cubicBezTo>
                  <a:pt x="909" y="47"/>
                  <a:pt x="912" y="58"/>
                  <a:pt x="925" y="50"/>
                </a:cubicBezTo>
                <a:cubicBezTo>
                  <a:pt x="925" y="52"/>
                  <a:pt x="912" y="55"/>
                  <a:pt x="923" y="55"/>
                </a:cubicBezTo>
                <a:cubicBezTo>
                  <a:pt x="932" y="54"/>
                  <a:pt x="930" y="50"/>
                  <a:pt x="936" y="48"/>
                </a:cubicBezTo>
                <a:cubicBezTo>
                  <a:pt x="930" y="53"/>
                  <a:pt x="932" y="56"/>
                  <a:pt x="925" y="62"/>
                </a:cubicBezTo>
                <a:cubicBezTo>
                  <a:pt x="910" y="64"/>
                  <a:pt x="919" y="62"/>
                  <a:pt x="904" y="66"/>
                </a:cubicBezTo>
                <a:cubicBezTo>
                  <a:pt x="917" y="68"/>
                  <a:pt x="917" y="68"/>
                  <a:pt x="917" y="68"/>
                </a:cubicBezTo>
                <a:cubicBezTo>
                  <a:pt x="904" y="70"/>
                  <a:pt x="908" y="74"/>
                  <a:pt x="907" y="76"/>
                </a:cubicBezTo>
                <a:cubicBezTo>
                  <a:pt x="930" y="77"/>
                  <a:pt x="924" y="67"/>
                  <a:pt x="938" y="67"/>
                </a:cubicBezTo>
                <a:cubicBezTo>
                  <a:pt x="945" y="63"/>
                  <a:pt x="925" y="68"/>
                  <a:pt x="935" y="63"/>
                </a:cubicBezTo>
                <a:cubicBezTo>
                  <a:pt x="949" y="63"/>
                  <a:pt x="938" y="60"/>
                  <a:pt x="953" y="57"/>
                </a:cubicBezTo>
                <a:cubicBezTo>
                  <a:pt x="951" y="59"/>
                  <a:pt x="951" y="59"/>
                  <a:pt x="951" y="59"/>
                </a:cubicBezTo>
                <a:cubicBezTo>
                  <a:pt x="956" y="61"/>
                  <a:pt x="960" y="57"/>
                  <a:pt x="966" y="56"/>
                </a:cubicBezTo>
                <a:cubicBezTo>
                  <a:pt x="971" y="55"/>
                  <a:pt x="957" y="43"/>
                  <a:pt x="982" y="40"/>
                </a:cubicBezTo>
                <a:cubicBezTo>
                  <a:pt x="981" y="41"/>
                  <a:pt x="980" y="42"/>
                  <a:pt x="980" y="42"/>
                </a:cubicBezTo>
                <a:cubicBezTo>
                  <a:pt x="960" y="80"/>
                  <a:pt x="960" y="80"/>
                  <a:pt x="960" y="80"/>
                </a:cubicBezTo>
                <a:cubicBezTo>
                  <a:pt x="978" y="78"/>
                  <a:pt x="998" y="76"/>
                  <a:pt x="1018" y="75"/>
                </a:cubicBezTo>
                <a:cubicBezTo>
                  <a:pt x="1011" y="91"/>
                  <a:pt x="1011" y="91"/>
                  <a:pt x="1011" y="91"/>
                </a:cubicBezTo>
                <a:cubicBezTo>
                  <a:pt x="1008" y="87"/>
                  <a:pt x="1004" y="83"/>
                  <a:pt x="997" y="80"/>
                </a:cubicBezTo>
                <a:cubicBezTo>
                  <a:pt x="995" y="76"/>
                  <a:pt x="1000" y="76"/>
                  <a:pt x="1006" y="78"/>
                </a:cubicBezTo>
                <a:cubicBezTo>
                  <a:pt x="1011" y="79"/>
                  <a:pt x="1016" y="83"/>
                  <a:pt x="1016" y="81"/>
                </a:cubicBezTo>
                <a:cubicBezTo>
                  <a:pt x="1017" y="83"/>
                  <a:pt x="1018" y="85"/>
                  <a:pt x="1019" y="86"/>
                </a:cubicBezTo>
                <a:cubicBezTo>
                  <a:pt x="1020" y="85"/>
                  <a:pt x="1020" y="85"/>
                  <a:pt x="1020" y="85"/>
                </a:cubicBezTo>
                <a:cubicBezTo>
                  <a:pt x="1012" y="85"/>
                  <a:pt x="1012" y="85"/>
                  <a:pt x="1012" y="85"/>
                </a:cubicBezTo>
                <a:cubicBezTo>
                  <a:pt x="1012" y="84"/>
                  <a:pt x="1015" y="83"/>
                  <a:pt x="1019" y="82"/>
                </a:cubicBezTo>
                <a:cubicBezTo>
                  <a:pt x="1017" y="88"/>
                  <a:pt x="1017" y="88"/>
                  <a:pt x="1017" y="88"/>
                </a:cubicBezTo>
                <a:cubicBezTo>
                  <a:pt x="1015" y="85"/>
                  <a:pt x="1012" y="83"/>
                  <a:pt x="1010" y="82"/>
                </a:cubicBezTo>
                <a:cubicBezTo>
                  <a:pt x="1008" y="81"/>
                  <a:pt x="1008" y="82"/>
                  <a:pt x="1009" y="85"/>
                </a:cubicBezTo>
                <a:cubicBezTo>
                  <a:pt x="1011" y="87"/>
                  <a:pt x="1012" y="88"/>
                  <a:pt x="1014" y="89"/>
                </a:cubicBezTo>
                <a:cubicBezTo>
                  <a:pt x="1019" y="79"/>
                  <a:pt x="1019" y="79"/>
                  <a:pt x="1019" y="79"/>
                </a:cubicBezTo>
                <a:cubicBezTo>
                  <a:pt x="1001" y="81"/>
                  <a:pt x="990" y="81"/>
                  <a:pt x="972" y="88"/>
                </a:cubicBezTo>
                <a:cubicBezTo>
                  <a:pt x="979" y="94"/>
                  <a:pt x="1001" y="84"/>
                  <a:pt x="1015" y="87"/>
                </a:cubicBezTo>
                <a:cubicBezTo>
                  <a:pt x="1009" y="88"/>
                  <a:pt x="1004" y="89"/>
                  <a:pt x="1000" y="90"/>
                </a:cubicBezTo>
                <a:cubicBezTo>
                  <a:pt x="1020" y="89"/>
                  <a:pt x="1020" y="89"/>
                  <a:pt x="1020" y="89"/>
                </a:cubicBezTo>
                <a:cubicBezTo>
                  <a:pt x="1026" y="89"/>
                  <a:pt x="1026" y="89"/>
                  <a:pt x="1026" y="89"/>
                </a:cubicBezTo>
                <a:cubicBezTo>
                  <a:pt x="1023" y="84"/>
                  <a:pt x="1023" y="84"/>
                  <a:pt x="1023" y="84"/>
                </a:cubicBezTo>
                <a:cubicBezTo>
                  <a:pt x="1019" y="76"/>
                  <a:pt x="1011" y="71"/>
                  <a:pt x="1003" y="67"/>
                </a:cubicBezTo>
                <a:cubicBezTo>
                  <a:pt x="1002" y="67"/>
                  <a:pt x="1001" y="68"/>
                  <a:pt x="999" y="68"/>
                </a:cubicBezTo>
                <a:cubicBezTo>
                  <a:pt x="1010" y="71"/>
                  <a:pt x="1015" y="77"/>
                  <a:pt x="1016" y="78"/>
                </a:cubicBezTo>
                <a:cubicBezTo>
                  <a:pt x="1011" y="73"/>
                  <a:pt x="1004" y="71"/>
                  <a:pt x="999" y="71"/>
                </a:cubicBezTo>
                <a:cubicBezTo>
                  <a:pt x="994" y="71"/>
                  <a:pt x="990" y="73"/>
                  <a:pt x="990" y="75"/>
                </a:cubicBezTo>
                <a:cubicBezTo>
                  <a:pt x="992" y="76"/>
                  <a:pt x="992" y="76"/>
                  <a:pt x="992" y="76"/>
                </a:cubicBezTo>
                <a:cubicBezTo>
                  <a:pt x="990" y="76"/>
                  <a:pt x="989" y="76"/>
                  <a:pt x="987" y="77"/>
                </a:cubicBezTo>
                <a:cubicBezTo>
                  <a:pt x="984" y="76"/>
                  <a:pt x="981" y="75"/>
                  <a:pt x="978" y="75"/>
                </a:cubicBezTo>
                <a:close/>
              </a:path>
            </a:pathLst>
          </a:custGeom>
          <a:solidFill>
            <a:schemeClr val="lt1">
              <a:alpha val="2745"/>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80" name="Google Shape;80;p10"/>
          <p:cNvSpPr/>
          <p:nvPr/>
        </p:nvSpPr>
        <p:spPr>
          <a:xfrm rot="10800000">
            <a:off x="10926043" y="546276"/>
            <a:ext cx="3092007" cy="715946"/>
          </a:xfrm>
          <a:custGeom>
            <a:avLst/>
            <a:gdLst/>
            <a:ahLst/>
            <a:cxnLst/>
            <a:rect l="l" t="t" r="r" b="b"/>
            <a:pathLst>
              <a:path w="1176" h="272" extrusionOk="0">
                <a:moveTo>
                  <a:pt x="978" y="75"/>
                </a:moveTo>
                <a:cubicBezTo>
                  <a:pt x="975" y="75"/>
                  <a:pt x="975" y="75"/>
                  <a:pt x="975" y="75"/>
                </a:cubicBezTo>
                <a:cubicBezTo>
                  <a:pt x="976" y="74"/>
                  <a:pt x="976" y="74"/>
                  <a:pt x="976" y="74"/>
                </a:cubicBezTo>
                <a:cubicBezTo>
                  <a:pt x="973" y="74"/>
                  <a:pt x="970" y="73"/>
                  <a:pt x="967" y="73"/>
                </a:cubicBezTo>
                <a:cubicBezTo>
                  <a:pt x="966" y="73"/>
                  <a:pt x="965" y="73"/>
                  <a:pt x="964" y="73"/>
                </a:cubicBezTo>
                <a:cubicBezTo>
                  <a:pt x="964" y="73"/>
                  <a:pt x="965" y="73"/>
                  <a:pt x="965" y="72"/>
                </a:cubicBezTo>
                <a:cubicBezTo>
                  <a:pt x="962" y="72"/>
                  <a:pt x="962" y="72"/>
                  <a:pt x="962" y="72"/>
                </a:cubicBezTo>
                <a:cubicBezTo>
                  <a:pt x="958" y="74"/>
                  <a:pt x="952" y="75"/>
                  <a:pt x="946" y="77"/>
                </a:cubicBezTo>
                <a:cubicBezTo>
                  <a:pt x="941" y="78"/>
                  <a:pt x="941" y="78"/>
                  <a:pt x="941" y="78"/>
                </a:cubicBezTo>
                <a:cubicBezTo>
                  <a:pt x="939" y="78"/>
                  <a:pt x="938" y="78"/>
                  <a:pt x="936" y="79"/>
                </a:cubicBezTo>
                <a:cubicBezTo>
                  <a:pt x="934" y="79"/>
                  <a:pt x="932" y="79"/>
                  <a:pt x="930" y="80"/>
                </a:cubicBezTo>
                <a:cubicBezTo>
                  <a:pt x="923" y="81"/>
                  <a:pt x="915" y="82"/>
                  <a:pt x="909" y="81"/>
                </a:cubicBezTo>
                <a:cubicBezTo>
                  <a:pt x="914" y="82"/>
                  <a:pt x="921" y="81"/>
                  <a:pt x="919" y="79"/>
                </a:cubicBezTo>
                <a:cubicBezTo>
                  <a:pt x="909" y="77"/>
                  <a:pt x="904" y="71"/>
                  <a:pt x="886" y="75"/>
                </a:cubicBezTo>
                <a:cubicBezTo>
                  <a:pt x="897" y="75"/>
                  <a:pt x="897" y="75"/>
                  <a:pt x="897" y="75"/>
                </a:cubicBezTo>
                <a:cubicBezTo>
                  <a:pt x="873" y="83"/>
                  <a:pt x="873" y="83"/>
                  <a:pt x="873" y="83"/>
                </a:cubicBezTo>
                <a:cubicBezTo>
                  <a:pt x="865" y="79"/>
                  <a:pt x="885" y="79"/>
                  <a:pt x="888" y="76"/>
                </a:cubicBezTo>
                <a:cubicBezTo>
                  <a:pt x="870" y="80"/>
                  <a:pt x="855" y="69"/>
                  <a:pt x="847" y="76"/>
                </a:cubicBezTo>
                <a:cubicBezTo>
                  <a:pt x="846" y="72"/>
                  <a:pt x="844" y="66"/>
                  <a:pt x="832" y="66"/>
                </a:cubicBezTo>
                <a:cubicBezTo>
                  <a:pt x="840" y="70"/>
                  <a:pt x="825" y="69"/>
                  <a:pt x="832" y="74"/>
                </a:cubicBezTo>
                <a:cubicBezTo>
                  <a:pt x="828" y="76"/>
                  <a:pt x="819" y="72"/>
                  <a:pt x="818" y="75"/>
                </a:cubicBezTo>
                <a:cubicBezTo>
                  <a:pt x="819" y="73"/>
                  <a:pt x="819" y="73"/>
                  <a:pt x="819" y="73"/>
                </a:cubicBezTo>
                <a:cubicBezTo>
                  <a:pt x="799" y="67"/>
                  <a:pt x="792" y="77"/>
                  <a:pt x="784" y="80"/>
                </a:cubicBezTo>
                <a:cubicBezTo>
                  <a:pt x="759" y="82"/>
                  <a:pt x="748" y="79"/>
                  <a:pt x="728" y="80"/>
                </a:cubicBezTo>
                <a:cubicBezTo>
                  <a:pt x="728" y="78"/>
                  <a:pt x="722" y="71"/>
                  <a:pt x="714" y="71"/>
                </a:cubicBezTo>
                <a:cubicBezTo>
                  <a:pt x="711" y="75"/>
                  <a:pt x="693" y="76"/>
                  <a:pt x="691" y="81"/>
                </a:cubicBezTo>
                <a:cubicBezTo>
                  <a:pt x="705" y="83"/>
                  <a:pt x="702" y="77"/>
                  <a:pt x="711" y="76"/>
                </a:cubicBezTo>
                <a:cubicBezTo>
                  <a:pt x="718" y="81"/>
                  <a:pt x="712" y="81"/>
                  <a:pt x="721" y="83"/>
                </a:cubicBezTo>
                <a:cubicBezTo>
                  <a:pt x="714" y="82"/>
                  <a:pt x="686" y="86"/>
                  <a:pt x="678" y="82"/>
                </a:cubicBezTo>
                <a:cubicBezTo>
                  <a:pt x="681" y="81"/>
                  <a:pt x="681" y="81"/>
                  <a:pt x="681" y="81"/>
                </a:cubicBezTo>
                <a:cubicBezTo>
                  <a:pt x="667" y="79"/>
                  <a:pt x="664" y="68"/>
                  <a:pt x="642" y="75"/>
                </a:cubicBezTo>
                <a:cubicBezTo>
                  <a:pt x="631" y="78"/>
                  <a:pt x="631" y="78"/>
                  <a:pt x="631" y="78"/>
                </a:cubicBezTo>
                <a:cubicBezTo>
                  <a:pt x="631" y="77"/>
                  <a:pt x="631" y="77"/>
                  <a:pt x="632" y="76"/>
                </a:cubicBezTo>
                <a:cubicBezTo>
                  <a:pt x="614" y="76"/>
                  <a:pt x="619" y="71"/>
                  <a:pt x="599" y="75"/>
                </a:cubicBezTo>
                <a:cubicBezTo>
                  <a:pt x="601" y="75"/>
                  <a:pt x="600" y="74"/>
                  <a:pt x="601" y="74"/>
                </a:cubicBezTo>
                <a:cubicBezTo>
                  <a:pt x="590" y="71"/>
                  <a:pt x="579" y="76"/>
                  <a:pt x="570" y="78"/>
                </a:cubicBezTo>
                <a:cubicBezTo>
                  <a:pt x="565" y="74"/>
                  <a:pt x="571" y="74"/>
                  <a:pt x="575" y="71"/>
                </a:cubicBezTo>
                <a:cubicBezTo>
                  <a:pt x="555" y="70"/>
                  <a:pt x="534" y="77"/>
                  <a:pt x="522" y="82"/>
                </a:cubicBezTo>
                <a:cubicBezTo>
                  <a:pt x="509" y="80"/>
                  <a:pt x="509" y="80"/>
                  <a:pt x="509" y="80"/>
                </a:cubicBezTo>
                <a:cubicBezTo>
                  <a:pt x="517" y="78"/>
                  <a:pt x="526" y="74"/>
                  <a:pt x="523" y="71"/>
                </a:cubicBezTo>
                <a:cubicBezTo>
                  <a:pt x="516" y="72"/>
                  <a:pt x="518" y="74"/>
                  <a:pt x="508" y="74"/>
                </a:cubicBezTo>
                <a:cubicBezTo>
                  <a:pt x="510" y="71"/>
                  <a:pt x="514" y="69"/>
                  <a:pt x="518" y="66"/>
                </a:cubicBezTo>
                <a:cubicBezTo>
                  <a:pt x="498" y="62"/>
                  <a:pt x="514" y="74"/>
                  <a:pt x="499" y="67"/>
                </a:cubicBezTo>
                <a:cubicBezTo>
                  <a:pt x="493" y="68"/>
                  <a:pt x="489" y="71"/>
                  <a:pt x="489" y="74"/>
                </a:cubicBezTo>
                <a:cubicBezTo>
                  <a:pt x="477" y="71"/>
                  <a:pt x="477" y="71"/>
                  <a:pt x="477" y="71"/>
                </a:cubicBezTo>
                <a:cubicBezTo>
                  <a:pt x="476" y="74"/>
                  <a:pt x="462" y="75"/>
                  <a:pt x="452" y="76"/>
                </a:cubicBezTo>
                <a:cubicBezTo>
                  <a:pt x="451" y="78"/>
                  <a:pt x="460" y="80"/>
                  <a:pt x="464" y="78"/>
                </a:cubicBezTo>
                <a:cubicBezTo>
                  <a:pt x="463" y="81"/>
                  <a:pt x="453" y="83"/>
                  <a:pt x="447" y="83"/>
                </a:cubicBezTo>
                <a:cubicBezTo>
                  <a:pt x="444" y="75"/>
                  <a:pt x="405" y="86"/>
                  <a:pt x="412" y="77"/>
                </a:cubicBezTo>
                <a:cubicBezTo>
                  <a:pt x="383" y="81"/>
                  <a:pt x="343" y="84"/>
                  <a:pt x="324" y="89"/>
                </a:cubicBezTo>
                <a:cubicBezTo>
                  <a:pt x="318" y="87"/>
                  <a:pt x="305" y="88"/>
                  <a:pt x="313" y="84"/>
                </a:cubicBezTo>
                <a:cubicBezTo>
                  <a:pt x="290" y="85"/>
                  <a:pt x="278" y="94"/>
                  <a:pt x="255" y="95"/>
                </a:cubicBezTo>
                <a:cubicBezTo>
                  <a:pt x="253" y="94"/>
                  <a:pt x="266" y="93"/>
                  <a:pt x="265" y="91"/>
                </a:cubicBezTo>
                <a:cubicBezTo>
                  <a:pt x="250" y="95"/>
                  <a:pt x="237" y="90"/>
                  <a:pt x="214" y="95"/>
                </a:cubicBezTo>
                <a:cubicBezTo>
                  <a:pt x="218" y="94"/>
                  <a:pt x="219" y="93"/>
                  <a:pt x="219" y="92"/>
                </a:cubicBezTo>
                <a:cubicBezTo>
                  <a:pt x="220" y="93"/>
                  <a:pt x="210" y="95"/>
                  <a:pt x="204" y="97"/>
                </a:cubicBezTo>
                <a:cubicBezTo>
                  <a:pt x="201" y="97"/>
                  <a:pt x="209" y="96"/>
                  <a:pt x="207" y="95"/>
                </a:cubicBezTo>
                <a:cubicBezTo>
                  <a:pt x="184" y="96"/>
                  <a:pt x="165" y="100"/>
                  <a:pt x="146" y="105"/>
                </a:cubicBezTo>
                <a:cubicBezTo>
                  <a:pt x="127" y="110"/>
                  <a:pt x="108" y="117"/>
                  <a:pt x="87" y="122"/>
                </a:cubicBezTo>
                <a:cubicBezTo>
                  <a:pt x="99" y="119"/>
                  <a:pt x="103" y="113"/>
                  <a:pt x="102" y="111"/>
                </a:cubicBezTo>
                <a:cubicBezTo>
                  <a:pt x="90" y="113"/>
                  <a:pt x="90" y="113"/>
                  <a:pt x="90" y="113"/>
                </a:cubicBezTo>
                <a:cubicBezTo>
                  <a:pt x="86" y="117"/>
                  <a:pt x="77" y="119"/>
                  <a:pt x="69" y="123"/>
                </a:cubicBezTo>
                <a:cubicBezTo>
                  <a:pt x="68" y="122"/>
                  <a:pt x="64" y="122"/>
                  <a:pt x="68" y="120"/>
                </a:cubicBezTo>
                <a:cubicBezTo>
                  <a:pt x="55" y="120"/>
                  <a:pt x="46" y="125"/>
                  <a:pt x="36" y="129"/>
                </a:cubicBezTo>
                <a:cubicBezTo>
                  <a:pt x="27" y="134"/>
                  <a:pt x="16" y="139"/>
                  <a:pt x="0" y="140"/>
                </a:cubicBezTo>
                <a:cubicBezTo>
                  <a:pt x="12" y="135"/>
                  <a:pt x="24" y="129"/>
                  <a:pt x="35" y="123"/>
                </a:cubicBezTo>
                <a:cubicBezTo>
                  <a:pt x="26" y="122"/>
                  <a:pt x="26" y="122"/>
                  <a:pt x="26" y="122"/>
                </a:cubicBezTo>
                <a:cubicBezTo>
                  <a:pt x="31" y="119"/>
                  <a:pt x="36" y="116"/>
                  <a:pt x="41" y="114"/>
                </a:cubicBezTo>
                <a:cubicBezTo>
                  <a:pt x="31" y="113"/>
                  <a:pt x="24" y="121"/>
                  <a:pt x="22" y="117"/>
                </a:cubicBezTo>
                <a:cubicBezTo>
                  <a:pt x="24" y="116"/>
                  <a:pt x="29" y="115"/>
                  <a:pt x="28" y="113"/>
                </a:cubicBezTo>
                <a:cubicBezTo>
                  <a:pt x="19" y="113"/>
                  <a:pt x="19" y="116"/>
                  <a:pt x="12" y="118"/>
                </a:cubicBezTo>
                <a:cubicBezTo>
                  <a:pt x="20" y="113"/>
                  <a:pt x="33" y="109"/>
                  <a:pt x="46" y="104"/>
                </a:cubicBezTo>
                <a:cubicBezTo>
                  <a:pt x="59" y="100"/>
                  <a:pt x="72" y="97"/>
                  <a:pt x="82" y="93"/>
                </a:cubicBezTo>
                <a:cubicBezTo>
                  <a:pt x="84" y="92"/>
                  <a:pt x="79" y="96"/>
                  <a:pt x="79" y="97"/>
                </a:cubicBezTo>
                <a:cubicBezTo>
                  <a:pt x="87" y="95"/>
                  <a:pt x="92" y="96"/>
                  <a:pt x="101" y="92"/>
                </a:cubicBezTo>
                <a:cubicBezTo>
                  <a:pt x="107" y="88"/>
                  <a:pt x="96" y="91"/>
                  <a:pt x="91" y="92"/>
                </a:cubicBezTo>
                <a:cubicBezTo>
                  <a:pt x="91" y="89"/>
                  <a:pt x="94" y="88"/>
                  <a:pt x="99" y="87"/>
                </a:cubicBezTo>
                <a:cubicBezTo>
                  <a:pt x="100" y="89"/>
                  <a:pt x="108" y="87"/>
                  <a:pt x="116" y="86"/>
                </a:cubicBezTo>
                <a:cubicBezTo>
                  <a:pt x="124" y="85"/>
                  <a:pt x="133" y="84"/>
                  <a:pt x="137" y="85"/>
                </a:cubicBezTo>
                <a:cubicBezTo>
                  <a:pt x="167" y="80"/>
                  <a:pt x="131" y="76"/>
                  <a:pt x="160" y="74"/>
                </a:cubicBezTo>
                <a:cubicBezTo>
                  <a:pt x="170" y="77"/>
                  <a:pt x="170" y="77"/>
                  <a:pt x="170" y="77"/>
                </a:cubicBezTo>
                <a:cubicBezTo>
                  <a:pt x="186" y="71"/>
                  <a:pt x="207" y="66"/>
                  <a:pt x="226" y="65"/>
                </a:cubicBezTo>
                <a:cubicBezTo>
                  <a:pt x="222" y="65"/>
                  <a:pt x="222" y="65"/>
                  <a:pt x="222" y="65"/>
                </a:cubicBezTo>
                <a:cubicBezTo>
                  <a:pt x="219" y="68"/>
                  <a:pt x="224" y="68"/>
                  <a:pt x="226" y="69"/>
                </a:cubicBezTo>
                <a:cubicBezTo>
                  <a:pt x="240" y="69"/>
                  <a:pt x="252" y="63"/>
                  <a:pt x="261" y="66"/>
                </a:cubicBezTo>
                <a:cubicBezTo>
                  <a:pt x="277" y="60"/>
                  <a:pt x="304" y="54"/>
                  <a:pt x="322" y="51"/>
                </a:cubicBezTo>
                <a:cubicBezTo>
                  <a:pt x="327" y="56"/>
                  <a:pt x="298" y="57"/>
                  <a:pt x="291" y="62"/>
                </a:cubicBezTo>
                <a:cubicBezTo>
                  <a:pt x="308" y="60"/>
                  <a:pt x="308" y="60"/>
                  <a:pt x="308" y="60"/>
                </a:cubicBezTo>
                <a:cubicBezTo>
                  <a:pt x="297" y="61"/>
                  <a:pt x="293" y="64"/>
                  <a:pt x="287" y="68"/>
                </a:cubicBezTo>
                <a:cubicBezTo>
                  <a:pt x="302" y="68"/>
                  <a:pt x="307" y="62"/>
                  <a:pt x="321" y="60"/>
                </a:cubicBezTo>
                <a:cubicBezTo>
                  <a:pt x="320" y="61"/>
                  <a:pt x="322" y="62"/>
                  <a:pt x="328" y="62"/>
                </a:cubicBezTo>
                <a:cubicBezTo>
                  <a:pt x="330" y="58"/>
                  <a:pt x="330" y="58"/>
                  <a:pt x="330" y="58"/>
                </a:cubicBezTo>
                <a:cubicBezTo>
                  <a:pt x="330" y="58"/>
                  <a:pt x="330" y="58"/>
                  <a:pt x="332" y="58"/>
                </a:cubicBezTo>
                <a:cubicBezTo>
                  <a:pt x="357" y="54"/>
                  <a:pt x="357" y="54"/>
                  <a:pt x="357" y="54"/>
                </a:cubicBezTo>
                <a:cubicBezTo>
                  <a:pt x="352" y="53"/>
                  <a:pt x="351" y="49"/>
                  <a:pt x="345" y="50"/>
                </a:cubicBezTo>
                <a:cubicBezTo>
                  <a:pt x="347" y="52"/>
                  <a:pt x="342" y="53"/>
                  <a:pt x="335" y="53"/>
                </a:cubicBezTo>
                <a:cubicBezTo>
                  <a:pt x="341" y="50"/>
                  <a:pt x="329" y="51"/>
                  <a:pt x="329" y="49"/>
                </a:cubicBezTo>
                <a:cubicBezTo>
                  <a:pt x="342" y="49"/>
                  <a:pt x="358" y="47"/>
                  <a:pt x="366" y="45"/>
                </a:cubicBezTo>
                <a:cubicBezTo>
                  <a:pt x="369" y="49"/>
                  <a:pt x="369" y="49"/>
                  <a:pt x="369" y="49"/>
                </a:cubicBezTo>
                <a:cubicBezTo>
                  <a:pt x="382" y="49"/>
                  <a:pt x="394" y="46"/>
                  <a:pt x="403" y="47"/>
                </a:cubicBezTo>
                <a:cubicBezTo>
                  <a:pt x="400" y="49"/>
                  <a:pt x="400" y="49"/>
                  <a:pt x="400" y="49"/>
                </a:cubicBezTo>
                <a:cubicBezTo>
                  <a:pt x="415" y="49"/>
                  <a:pt x="430" y="46"/>
                  <a:pt x="443" y="49"/>
                </a:cubicBezTo>
                <a:cubicBezTo>
                  <a:pt x="456" y="44"/>
                  <a:pt x="472" y="40"/>
                  <a:pt x="483" y="36"/>
                </a:cubicBezTo>
                <a:cubicBezTo>
                  <a:pt x="489" y="31"/>
                  <a:pt x="522" y="40"/>
                  <a:pt x="537" y="34"/>
                </a:cubicBezTo>
                <a:cubicBezTo>
                  <a:pt x="538" y="34"/>
                  <a:pt x="527" y="37"/>
                  <a:pt x="522" y="39"/>
                </a:cubicBezTo>
                <a:cubicBezTo>
                  <a:pt x="531" y="40"/>
                  <a:pt x="539" y="34"/>
                  <a:pt x="542" y="38"/>
                </a:cubicBezTo>
                <a:cubicBezTo>
                  <a:pt x="520" y="37"/>
                  <a:pt x="544" y="42"/>
                  <a:pt x="534" y="44"/>
                </a:cubicBezTo>
                <a:cubicBezTo>
                  <a:pt x="544" y="44"/>
                  <a:pt x="555" y="42"/>
                  <a:pt x="560" y="41"/>
                </a:cubicBezTo>
                <a:cubicBezTo>
                  <a:pt x="543" y="41"/>
                  <a:pt x="566" y="34"/>
                  <a:pt x="549" y="36"/>
                </a:cubicBezTo>
                <a:cubicBezTo>
                  <a:pt x="556" y="34"/>
                  <a:pt x="564" y="33"/>
                  <a:pt x="572" y="32"/>
                </a:cubicBezTo>
                <a:cubicBezTo>
                  <a:pt x="580" y="31"/>
                  <a:pt x="588" y="31"/>
                  <a:pt x="596" y="32"/>
                </a:cubicBezTo>
                <a:cubicBezTo>
                  <a:pt x="596" y="34"/>
                  <a:pt x="598" y="35"/>
                  <a:pt x="604" y="36"/>
                </a:cubicBezTo>
                <a:cubicBezTo>
                  <a:pt x="608" y="33"/>
                  <a:pt x="608" y="33"/>
                  <a:pt x="608" y="33"/>
                </a:cubicBezTo>
                <a:cubicBezTo>
                  <a:pt x="616" y="33"/>
                  <a:pt x="594" y="36"/>
                  <a:pt x="609" y="37"/>
                </a:cubicBezTo>
                <a:cubicBezTo>
                  <a:pt x="624" y="32"/>
                  <a:pt x="655" y="40"/>
                  <a:pt x="661" y="30"/>
                </a:cubicBezTo>
                <a:cubicBezTo>
                  <a:pt x="673" y="34"/>
                  <a:pt x="639" y="34"/>
                  <a:pt x="657" y="39"/>
                </a:cubicBezTo>
                <a:cubicBezTo>
                  <a:pt x="646" y="42"/>
                  <a:pt x="632" y="38"/>
                  <a:pt x="629" y="43"/>
                </a:cubicBezTo>
                <a:cubicBezTo>
                  <a:pt x="639" y="42"/>
                  <a:pt x="633" y="47"/>
                  <a:pt x="639" y="47"/>
                </a:cubicBezTo>
                <a:cubicBezTo>
                  <a:pt x="650" y="44"/>
                  <a:pt x="650" y="44"/>
                  <a:pt x="650" y="44"/>
                </a:cubicBezTo>
                <a:cubicBezTo>
                  <a:pt x="648" y="44"/>
                  <a:pt x="648" y="44"/>
                  <a:pt x="648" y="44"/>
                </a:cubicBezTo>
                <a:cubicBezTo>
                  <a:pt x="666" y="39"/>
                  <a:pt x="696" y="41"/>
                  <a:pt x="720" y="40"/>
                </a:cubicBezTo>
                <a:cubicBezTo>
                  <a:pt x="740" y="35"/>
                  <a:pt x="754" y="28"/>
                  <a:pt x="778" y="28"/>
                </a:cubicBezTo>
                <a:cubicBezTo>
                  <a:pt x="771" y="31"/>
                  <a:pt x="798" y="31"/>
                  <a:pt x="783" y="36"/>
                </a:cubicBezTo>
                <a:cubicBezTo>
                  <a:pt x="794" y="38"/>
                  <a:pt x="805" y="35"/>
                  <a:pt x="805" y="33"/>
                </a:cubicBezTo>
                <a:cubicBezTo>
                  <a:pt x="795" y="33"/>
                  <a:pt x="802" y="33"/>
                  <a:pt x="793" y="32"/>
                </a:cubicBezTo>
                <a:cubicBezTo>
                  <a:pt x="799" y="29"/>
                  <a:pt x="812" y="29"/>
                  <a:pt x="817" y="31"/>
                </a:cubicBezTo>
                <a:cubicBezTo>
                  <a:pt x="815" y="31"/>
                  <a:pt x="816" y="31"/>
                  <a:pt x="815" y="32"/>
                </a:cubicBezTo>
                <a:cubicBezTo>
                  <a:pt x="827" y="34"/>
                  <a:pt x="821" y="29"/>
                  <a:pt x="829" y="28"/>
                </a:cubicBezTo>
                <a:cubicBezTo>
                  <a:pt x="832" y="32"/>
                  <a:pt x="848" y="29"/>
                  <a:pt x="856" y="31"/>
                </a:cubicBezTo>
                <a:cubicBezTo>
                  <a:pt x="868" y="26"/>
                  <a:pt x="868" y="26"/>
                  <a:pt x="868" y="26"/>
                </a:cubicBezTo>
                <a:cubicBezTo>
                  <a:pt x="861" y="30"/>
                  <a:pt x="878" y="28"/>
                  <a:pt x="880" y="31"/>
                </a:cubicBezTo>
                <a:cubicBezTo>
                  <a:pt x="888" y="29"/>
                  <a:pt x="895" y="25"/>
                  <a:pt x="908" y="26"/>
                </a:cubicBezTo>
                <a:cubicBezTo>
                  <a:pt x="902" y="28"/>
                  <a:pt x="919" y="29"/>
                  <a:pt x="919" y="32"/>
                </a:cubicBezTo>
                <a:cubicBezTo>
                  <a:pt x="924" y="33"/>
                  <a:pt x="929" y="33"/>
                  <a:pt x="934" y="33"/>
                </a:cubicBezTo>
                <a:cubicBezTo>
                  <a:pt x="935" y="33"/>
                  <a:pt x="936" y="32"/>
                  <a:pt x="937" y="32"/>
                </a:cubicBezTo>
                <a:cubicBezTo>
                  <a:pt x="939" y="32"/>
                  <a:pt x="939" y="32"/>
                  <a:pt x="939" y="32"/>
                </a:cubicBezTo>
                <a:cubicBezTo>
                  <a:pt x="939" y="32"/>
                  <a:pt x="940" y="32"/>
                  <a:pt x="940" y="32"/>
                </a:cubicBezTo>
                <a:cubicBezTo>
                  <a:pt x="940" y="32"/>
                  <a:pt x="940" y="32"/>
                  <a:pt x="940" y="32"/>
                </a:cubicBezTo>
                <a:cubicBezTo>
                  <a:pt x="941" y="31"/>
                  <a:pt x="941" y="31"/>
                  <a:pt x="941" y="31"/>
                </a:cubicBezTo>
                <a:cubicBezTo>
                  <a:pt x="941" y="31"/>
                  <a:pt x="942" y="31"/>
                  <a:pt x="942" y="31"/>
                </a:cubicBezTo>
                <a:cubicBezTo>
                  <a:pt x="945" y="30"/>
                  <a:pt x="945" y="30"/>
                  <a:pt x="945" y="30"/>
                </a:cubicBezTo>
                <a:cubicBezTo>
                  <a:pt x="954" y="28"/>
                  <a:pt x="963" y="26"/>
                  <a:pt x="975" y="29"/>
                </a:cubicBezTo>
                <a:cubicBezTo>
                  <a:pt x="974" y="30"/>
                  <a:pt x="969" y="32"/>
                  <a:pt x="976" y="33"/>
                </a:cubicBezTo>
                <a:cubicBezTo>
                  <a:pt x="981" y="32"/>
                  <a:pt x="991" y="34"/>
                  <a:pt x="998" y="35"/>
                </a:cubicBezTo>
                <a:cubicBezTo>
                  <a:pt x="998" y="35"/>
                  <a:pt x="998" y="35"/>
                  <a:pt x="998" y="35"/>
                </a:cubicBezTo>
                <a:cubicBezTo>
                  <a:pt x="998" y="35"/>
                  <a:pt x="998" y="35"/>
                  <a:pt x="998" y="35"/>
                </a:cubicBezTo>
                <a:cubicBezTo>
                  <a:pt x="1001" y="35"/>
                  <a:pt x="1004" y="35"/>
                  <a:pt x="1004" y="34"/>
                </a:cubicBezTo>
                <a:cubicBezTo>
                  <a:pt x="1010" y="34"/>
                  <a:pt x="1016" y="34"/>
                  <a:pt x="1024" y="36"/>
                </a:cubicBezTo>
                <a:cubicBezTo>
                  <a:pt x="1028" y="37"/>
                  <a:pt x="1033" y="39"/>
                  <a:pt x="1038" y="42"/>
                </a:cubicBezTo>
                <a:cubicBezTo>
                  <a:pt x="1044" y="45"/>
                  <a:pt x="1051" y="51"/>
                  <a:pt x="1058" y="60"/>
                </a:cubicBezTo>
                <a:cubicBezTo>
                  <a:pt x="1059" y="59"/>
                  <a:pt x="1057" y="56"/>
                  <a:pt x="1055" y="52"/>
                </a:cubicBezTo>
                <a:cubicBezTo>
                  <a:pt x="1053" y="48"/>
                  <a:pt x="1049" y="44"/>
                  <a:pt x="1044" y="41"/>
                </a:cubicBezTo>
                <a:cubicBezTo>
                  <a:pt x="1040" y="37"/>
                  <a:pt x="1035" y="34"/>
                  <a:pt x="1031" y="32"/>
                </a:cubicBezTo>
                <a:cubicBezTo>
                  <a:pt x="1027" y="30"/>
                  <a:pt x="1023" y="29"/>
                  <a:pt x="1020" y="28"/>
                </a:cubicBezTo>
                <a:cubicBezTo>
                  <a:pt x="1016" y="28"/>
                  <a:pt x="1013" y="29"/>
                  <a:pt x="1010" y="29"/>
                </a:cubicBezTo>
                <a:cubicBezTo>
                  <a:pt x="1007" y="25"/>
                  <a:pt x="1001" y="24"/>
                  <a:pt x="996" y="24"/>
                </a:cubicBezTo>
                <a:cubicBezTo>
                  <a:pt x="991" y="24"/>
                  <a:pt x="986" y="24"/>
                  <a:pt x="984" y="23"/>
                </a:cubicBezTo>
                <a:cubicBezTo>
                  <a:pt x="989" y="21"/>
                  <a:pt x="999" y="20"/>
                  <a:pt x="1013" y="24"/>
                </a:cubicBezTo>
                <a:cubicBezTo>
                  <a:pt x="1021" y="25"/>
                  <a:pt x="1029" y="28"/>
                  <a:pt x="1038" y="34"/>
                </a:cubicBezTo>
                <a:cubicBezTo>
                  <a:pt x="1047" y="39"/>
                  <a:pt x="1057" y="48"/>
                  <a:pt x="1064" y="58"/>
                </a:cubicBezTo>
                <a:cubicBezTo>
                  <a:pt x="1105" y="118"/>
                  <a:pt x="1105" y="118"/>
                  <a:pt x="1105" y="118"/>
                </a:cubicBezTo>
                <a:cubicBezTo>
                  <a:pt x="1026" y="138"/>
                  <a:pt x="1026" y="138"/>
                  <a:pt x="1026" y="138"/>
                </a:cubicBezTo>
                <a:cubicBezTo>
                  <a:pt x="1022" y="139"/>
                  <a:pt x="1019" y="140"/>
                  <a:pt x="1016" y="141"/>
                </a:cubicBezTo>
                <a:cubicBezTo>
                  <a:pt x="1019" y="142"/>
                  <a:pt x="1022" y="142"/>
                  <a:pt x="1026" y="143"/>
                </a:cubicBezTo>
                <a:cubicBezTo>
                  <a:pt x="1119" y="152"/>
                  <a:pt x="1119" y="152"/>
                  <a:pt x="1119" y="152"/>
                </a:cubicBezTo>
                <a:cubicBezTo>
                  <a:pt x="1068" y="55"/>
                  <a:pt x="1068" y="55"/>
                  <a:pt x="1068" y="55"/>
                </a:cubicBezTo>
                <a:cubicBezTo>
                  <a:pt x="1064" y="47"/>
                  <a:pt x="1058" y="39"/>
                  <a:pt x="1050" y="33"/>
                </a:cubicBezTo>
                <a:cubicBezTo>
                  <a:pt x="1043" y="26"/>
                  <a:pt x="1035" y="21"/>
                  <a:pt x="1027" y="18"/>
                </a:cubicBezTo>
                <a:cubicBezTo>
                  <a:pt x="1012" y="12"/>
                  <a:pt x="999" y="10"/>
                  <a:pt x="989" y="9"/>
                </a:cubicBezTo>
                <a:cubicBezTo>
                  <a:pt x="993" y="10"/>
                  <a:pt x="997" y="11"/>
                  <a:pt x="1001" y="13"/>
                </a:cubicBezTo>
                <a:cubicBezTo>
                  <a:pt x="996" y="12"/>
                  <a:pt x="991" y="11"/>
                  <a:pt x="986" y="11"/>
                </a:cubicBezTo>
                <a:cubicBezTo>
                  <a:pt x="991" y="13"/>
                  <a:pt x="995" y="15"/>
                  <a:pt x="1000" y="17"/>
                </a:cubicBezTo>
                <a:cubicBezTo>
                  <a:pt x="985" y="14"/>
                  <a:pt x="974" y="14"/>
                  <a:pt x="964" y="14"/>
                </a:cubicBezTo>
                <a:cubicBezTo>
                  <a:pt x="970" y="14"/>
                  <a:pt x="975" y="15"/>
                  <a:pt x="977" y="17"/>
                </a:cubicBezTo>
                <a:cubicBezTo>
                  <a:pt x="979" y="18"/>
                  <a:pt x="978" y="19"/>
                  <a:pt x="974" y="19"/>
                </a:cubicBezTo>
                <a:cubicBezTo>
                  <a:pt x="967" y="16"/>
                  <a:pt x="964" y="17"/>
                  <a:pt x="961" y="18"/>
                </a:cubicBezTo>
                <a:cubicBezTo>
                  <a:pt x="958" y="19"/>
                  <a:pt x="955" y="21"/>
                  <a:pt x="951" y="21"/>
                </a:cubicBezTo>
                <a:cubicBezTo>
                  <a:pt x="956" y="21"/>
                  <a:pt x="963" y="21"/>
                  <a:pt x="958" y="23"/>
                </a:cubicBezTo>
                <a:cubicBezTo>
                  <a:pt x="953" y="22"/>
                  <a:pt x="950" y="21"/>
                  <a:pt x="947" y="21"/>
                </a:cubicBezTo>
                <a:cubicBezTo>
                  <a:pt x="942" y="20"/>
                  <a:pt x="942" y="20"/>
                  <a:pt x="942" y="20"/>
                </a:cubicBezTo>
                <a:cubicBezTo>
                  <a:pt x="941" y="20"/>
                  <a:pt x="941" y="20"/>
                  <a:pt x="940" y="20"/>
                </a:cubicBezTo>
                <a:cubicBezTo>
                  <a:pt x="938" y="20"/>
                  <a:pt x="935" y="19"/>
                  <a:pt x="932" y="19"/>
                </a:cubicBezTo>
                <a:cubicBezTo>
                  <a:pt x="929" y="18"/>
                  <a:pt x="926" y="17"/>
                  <a:pt x="922" y="16"/>
                </a:cubicBezTo>
                <a:cubicBezTo>
                  <a:pt x="924" y="22"/>
                  <a:pt x="902" y="16"/>
                  <a:pt x="899" y="21"/>
                </a:cubicBezTo>
                <a:cubicBezTo>
                  <a:pt x="907" y="22"/>
                  <a:pt x="907" y="22"/>
                  <a:pt x="907" y="22"/>
                </a:cubicBezTo>
                <a:cubicBezTo>
                  <a:pt x="891" y="26"/>
                  <a:pt x="891" y="26"/>
                  <a:pt x="891" y="26"/>
                </a:cubicBezTo>
                <a:cubicBezTo>
                  <a:pt x="876" y="20"/>
                  <a:pt x="904" y="20"/>
                  <a:pt x="882" y="16"/>
                </a:cubicBezTo>
                <a:cubicBezTo>
                  <a:pt x="861" y="15"/>
                  <a:pt x="861" y="22"/>
                  <a:pt x="845" y="22"/>
                </a:cubicBezTo>
                <a:cubicBezTo>
                  <a:pt x="851" y="19"/>
                  <a:pt x="864" y="15"/>
                  <a:pt x="877" y="16"/>
                </a:cubicBezTo>
                <a:cubicBezTo>
                  <a:pt x="869" y="14"/>
                  <a:pt x="869" y="14"/>
                  <a:pt x="869" y="14"/>
                </a:cubicBezTo>
                <a:cubicBezTo>
                  <a:pt x="873" y="12"/>
                  <a:pt x="891" y="12"/>
                  <a:pt x="900" y="13"/>
                </a:cubicBezTo>
                <a:cubicBezTo>
                  <a:pt x="885" y="17"/>
                  <a:pt x="907" y="14"/>
                  <a:pt x="914" y="18"/>
                </a:cubicBezTo>
                <a:cubicBezTo>
                  <a:pt x="915" y="14"/>
                  <a:pt x="905" y="15"/>
                  <a:pt x="917" y="12"/>
                </a:cubicBezTo>
                <a:cubicBezTo>
                  <a:pt x="906" y="12"/>
                  <a:pt x="905" y="12"/>
                  <a:pt x="891" y="10"/>
                </a:cubicBezTo>
                <a:cubicBezTo>
                  <a:pt x="906" y="11"/>
                  <a:pt x="912" y="8"/>
                  <a:pt x="919" y="6"/>
                </a:cubicBezTo>
                <a:cubicBezTo>
                  <a:pt x="922" y="4"/>
                  <a:pt x="925" y="3"/>
                  <a:pt x="928" y="2"/>
                </a:cubicBezTo>
                <a:cubicBezTo>
                  <a:pt x="930" y="2"/>
                  <a:pt x="932" y="1"/>
                  <a:pt x="935" y="1"/>
                </a:cubicBezTo>
                <a:cubicBezTo>
                  <a:pt x="936" y="1"/>
                  <a:pt x="937" y="1"/>
                  <a:pt x="939" y="2"/>
                </a:cubicBezTo>
                <a:cubicBezTo>
                  <a:pt x="941" y="2"/>
                  <a:pt x="941" y="2"/>
                  <a:pt x="941" y="2"/>
                </a:cubicBezTo>
                <a:cubicBezTo>
                  <a:pt x="941" y="2"/>
                  <a:pt x="941" y="2"/>
                  <a:pt x="941" y="2"/>
                </a:cubicBezTo>
                <a:cubicBezTo>
                  <a:pt x="941" y="2"/>
                  <a:pt x="941" y="2"/>
                  <a:pt x="941" y="2"/>
                </a:cubicBezTo>
                <a:cubicBezTo>
                  <a:pt x="941" y="2"/>
                  <a:pt x="941" y="2"/>
                  <a:pt x="941" y="2"/>
                </a:cubicBezTo>
                <a:cubicBezTo>
                  <a:pt x="941" y="2"/>
                  <a:pt x="941" y="2"/>
                  <a:pt x="941" y="3"/>
                </a:cubicBezTo>
                <a:cubicBezTo>
                  <a:pt x="940" y="3"/>
                  <a:pt x="940" y="3"/>
                  <a:pt x="940" y="3"/>
                </a:cubicBezTo>
                <a:cubicBezTo>
                  <a:pt x="939" y="3"/>
                  <a:pt x="939" y="3"/>
                  <a:pt x="939" y="4"/>
                </a:cubicBezTo>
                <a:cubicBezTo>
                  <a:pt x="939" y="4"/>
                  <a:pt x="940" y="5"/>
                  <a:pt x="941" y="6"/>
                </a:cubicBezTo>
                <a:cubicBezTo>
                  <a:pt x="941" y="6"/>
                  <a:pt x="941" y="6"/>
                  <a:pt x="941" y="7"/>
                </a:cubicBezTo>
                <a:cubicBezTo>
                  <a:pt x="941" y="7"/>
                  <a:pt x="941" y="7"/>
                  <a:pt x="941" y="7"/>
                </a:cubicBezTo>
                <a:cubicBezTo>
                  <a:pt x="941" y="7"/>
                  <a:pt x="941" y="7"/>
                  <a:pt x="941" y="7"/>
                </a:cubicBezTo>
                <a:cubicBezTo>
                  <a:pt x="943" y="8"/>
                  <a:pt x="943" y="8"/>
                  <a:pt x="943" y="8"/>
                </a:cubicBezTo>
                <a:cubicBezTo>
                  <a:pt x="944" y="8"/>
                  <a:pt x="945" y="9"/>
                  <a:pt x="945" y="9"/>
                </a:cubicBezTo>
                <a:cubicBezTo>
                  <a:pt x="957" y="8"/>
                  <a:pt x="957" y="8"/>
                  <a:pt x="957" y="8"/>
                </a:cubicBezTo>
                <a:cubicBezTo>
                  <a:pt x="961" y="8"/>
                  <a:pt x="966" y="7"/>
                  <a:pt x="968" y="7"/>
                </a:cubicBezTo>
                <a:cubicBezTo>
                  <a:pt x="964" y="1"/>
                  <a:pt x="964" y="1"/>
                  <a:pt x="964" y="1"/>
                </a:cubicBezTo>
                <a:cubicBezTo>
                  <a:pt x="972" y="0"/>
                  <a:pt x="979" y="3"/>
                  <a:pt x="986" y="6"/>
                </a:cubicBezTo>
                <a:cubicBezTo>
                  <a:pt x="990" y="7"/>
                  <a:pt x="993" y="8"/>
                  <a:pt x="998" y="9"/>
                </a:cubicBezTo>
                <a:cubicBezTo>
                  <a:pt x="1003" y="10"/>
                  <a:pt x="1009" y="11"/>
                  <a:pt x="1017" y="12"/>
                </a:cubicBezTo>
                <a:cubicBezTo>
                  <a:pt x="1019" y="11"/>
                  <a:pt x="1012" y="9"/>
                  <a:pt x="1006" y="7"/>
                </a:cubicBezTo>
                <a:cubicBezTo>
                  <a:pt x="1000" y="6"/>
                  <a:pt x="995" y="6"/>
                  <a:pt x="997" y="6"/>
                </a:cubicBezTo>
                <a:cubicBezTo>
                  <a:pt x="1011" y="7"/>
                  <a:pt x="1023" y="11"/>
                  <a:pt x="1036" y="18"/>
                </a:cubicBezTo>
                <a:cubicBezTo>
                  <a:pt x="1042" y="22"/>
                  <a:pt x="1048" y="27"/>
                  <a:pt x="1054" y="33"/>
                </a:cubicBezTo>
                <a:cubicBezTo>
                  <a:pt x="1060" y="39"/>
                  <a:pt x="1065" y="46"/>
                  <a:pt x="1069" y="55"/>
                </a:cubicBezTo>
                <a:cubicBezTo>
                  <a:pt x="1122" y="164"/>
                  <a:pt x="1122" y="164"/>
                  <a:pt x="1122" y="164"/>
                </a:cubicBezTo>
                <a:cubicBezTo>
                  <a:pt x="1026" y="143"/>
                  <a:pt x="1026" y="143"/>
                  <a:pt x="1026" y="143"/>
                </a:cubicBezTo>
                <a:cubicBezTo>
                  <a:pt x="1022" y="142"/>
                  <a:pt x="1017" y="142"/>
                  <a:pt x="1012" y="141"/>
                </a:cubicBezTo>
                <a:cubicBezTo>
                  <a:pt x="1011" y="143"/>
                  <a:pt x="1012" y="146"/>
                  <a:pt x="1005" y="150"/>
                </a:cubicBezTo>
                <a:cubicBezTo>
                  <a:pt x="1007" y="146"/>
                  <a:pt x="1001" y="145"/>
                  <a:pt x="1009" y="142"/>
                </a:cubicBezTo>
                <a:cubicBezTo>
                  <a:pt x="1002" y="142"/>
                  <a:pt x="994" y="145"/>
                  <a:pt x="988" y="147"/>
                </a:cubicBezTo>
                <a:cubicBezTo>
                  <a:pt x="1003" y="147"/>
                  <a:pt x="983" y="152"/>
                  <a:pt x="981" y="154"/>
                </a:cubicBezTo>
                <a:cubicBezTo>
                  <a:pt x="973" y="154"/>
                  <a:pt x="983" y="151"/>
                  <a:pt x="987" y="149"/>
                </a:cubicBezTo>
                <a:cubicBezTo>
                  <a:pt x="981" y="149"/>
                  <a:pt x="974" y="145"/>
                  <a:pt x="971" y="150"/>
                </a:cubicBezTo>
                <a:cubicBezTo>
                  <a:pt x="970" y="147"/>
                  <a:pt x="986" y="140"/>
                  <a:pt x="997" y="137"/>
                </a:cubicBezTo>
                <a:cubicBezTo>
                  <a:pt x="990" y="138"/>
                  <a:pt x="990" y="138"/>
                  <a:pt x="990" y="138"/>
                </a:cubicBezTo>
                <a:cubicBezTo>
                  <a:pt x="994" y="135"/>
                  <a:pt x="995" y="136"/>
                  <a:pt x="1003" y="136"/>
                </a:cubicBezTo>
                <a:cubicBezTo>
                  <a:pt x="995" y="134"/>
                  <a:pt x="996" y="131"/>
                  <a:pt x="997" y="128"/>
                </a:cubicBezTo>
                <a:cubicBezTo>
                  <a:pt x="998" y="129"/>
                  <a:pt x="997" y="129"/>
                  <a:pt x="998" y="129"/>
                </a:cubicBezTo>
                <a:cubicBezTo>
                  <a:pt x="1004" y="130"/>
                  <a:pt x="1008" y="128"/>
                  <a:pt x="1007" y="127"/>
                </a:cubicBezTo>
                <a:cubicBezTo>
                  <a:pt x="1011" y="121"/>
                  <a:pt x="998" y="125"/>
                  <a:pt x="994" y="123"/>
                </a:cubicBezTo>
                <a:cubicBezTo>
                  <a:pt x="985" y="125"/>
                  <a:pt x="985" y="125"/>
                  <a:pt x="985" y="125"/>
                </a:cubicBezTo>
                <a:cubicBezTo>
                  <a:pt x="956" y="143"/>
                  <a:pt x="956" y="143"/>
                  <a:pt x="956" y="143"/>
                </a:cubicBezTo>
                <a:cubicBezTo>
                  <a:pt x="943" y="146"/>
                  <a:pt x="937" y="143"/>
                  <a:pt x="927" y="142"/>
                </a:cubicBezTo>
                <a:cubicBezTo>
                  <a:pt x="925" y="146"/>
                  <a:pt x="925" y="146"/>
                  <a:pt x="925" y="146"/>
                </a:cubicBezTo>
                <a:cubicBezTo>
                  <a:pt x="914" y="147"/>
                  <a:pt x="903" y="147"/>
                  <a:pt x="910" y="141"/>
                </a:cubicBezTo>
                <a:cubicBezTo>
                  <a:pt x="910" y="142"/>
                  <a:pt x="912" y="142"/>
                  <a:pt x="914" y="142"/>
                </a:cubicBezTo>
                <a:cubicBezTo>
                  <a:pt x="914" y="141"/>
                  <a:pt x="915" y="141"/>
                  <a:pt x="916" y="140"/>
                </a:cubicBezTo>
                <a:cubicBezTo>
                  <a:pt x="916" y="140"/>
                  <a:pt x="916" y="140"/>
                  <a:pt x="916" y="140"/>
                </a:cubicBezTo>
                <a:cubicBezTo>
                  <a:pt x="904" y="142"/>
                  <a:pt x="897" y="144"/>
                  <a:pt x="896" y="144"/>
                </a:cubicBezTo>
                <a:cubicBezTo>
                  <a:pt x="916" y="136"/>
                  <a:pt x="896" y="137"/>
                  <a:pt x="899" y="130"/>
                </a:cubicBezTo>
                <a:cubicBezTo>
                  <a:pt x="879" y="135"/>
                  <a:pt x="879" y="135"/>
                  <a:pt x="879" y="135"/>
                </a:cubicBezTo>
                <a:cubicBezTo>
                  <a:pt x="891" y="135"/>
                  <a:pt x="879" y="138"/>
                  <a:pt x="875" y="139"/>
                </a:cubicBezTo>
                <a:cubicBezTo>
                  <a:pt x="873" y="136"/>
                  <a:pt x="859" y="142"/>
                  <a:pt x="852" y="142"/>
                </a:cubicBezTo>
                <a:cubicBezTo>
                  <a:pt x="852" y="141"/>
                  <a:pt x="852" y="141"/>
                  <a:pt x="852" y="141"/>
                </a:cubicBezTo>
                <a:cubicBezTo>
                  <a:pt x="845" y="141"/>
                  <a:pt x="834" y="143"/>
                  <a:pt x="826" y="145"/>
                </a:cubicBezTo>
                <a:cubicBezTo>
                  <a:pt x="826" y="146"/>
                  <a:pt x="817" y="154"/>
                  <a:pt x="812" y="159"/>
                </a:cubicBezTo>
                <a:cubicBezTo>
                  <a:pt x="826" y="158"/>
                  <a:pt x="818" y="161"/>
                  <a:pt x="820" y="163"/>
                </a:cubicBezTo>
                <a:cubicBezTo>
                  <a:pt x="818" y="163"/>
                  <a:pt x="816" y="164"/>
                  <a:pt x="816" y="164"/>
                </a:cubicBezTo>
                <a:cubicBezTo>
                  <a:pt x="814" y="165"/>
                  <a:pt x="819" y="165"/>
                  <a:pt x="819" y="166"/>
                </a:cubicBezTo>
                <a:cubicBezTo>
                  <a:pt x="834" y="162"/>
                  <a:pt x="849" y="160"/>
                  <a:pt x="854" y="153"/>
                </a:cubicBezTo>
                <a:cubicBezTo>
                  <a:pt x="849" y="151"/>
                  <a:pt x="847" y="157"/>
                  <a:pt x="841" y="156"/>
                </a:cubicBezTo>
                <a:cubicBezTo>
                  <a:pt x="848" y="151"/>
                  <a:pt x="858" y="150"/>
                  <a:pt x="870" y="149"/>
                </a:cubicBezTo>
                <a:cubicBezTo>
                  <a:pt x="875" y="152"/>
                  <a:pt x="875" y="152"/>
                  <a:pt x="875" y="152"/>
                </a:cubicBezTo>
                <a:cubicBezTo>
                  <a:pt x="887" y="148"/>
                  <a:pt x="887" y="148"/>
                  <a:pt x="887" y="148"/>
                </a:cubicBezTo>
                <a:cubicBezTo>
                  <a:pt x="882" y="151"/>
                  <a:pt x="886" y="154"/>
                  <a:pt x="873" y="156"/>
                </a:cubicBezTo>
                <a:cubicBezTo>
                  <a:pt x="875" y="159"/>
                  <a:pt x="886" y="154"/>
                  <a:pt x="894" y="154"/>
                </a:cubicBezTo>
                <a:cubicBezTo>
                  <a:pt x="897" y="149"/>
                  <a:pt x="897" y="149"/>
                  <a:pt x="897" y="149"/>
                </a:cubicBezTo>
                <a:cubicBezTo>
                  <a:pt x="896" y="151"/>
                  <a:pt x="914" y="150"/>
                  <a:pt x="902" y="155"/>
                </a:cubicBezTo>
                <a:cubicBezTo>
                  <a:pt x="882" y="161"/>
                  <a:pt x="882" y="161"/>
                  <a:pt x="882" y="161"/>
                </a:cubicBezTo>
                <a:cubicBezTo>
                  <a:pt x="888" y="163"/>
                  <a:pt x="888" y="163"/>
                  <a:pt x="888" y="163"/>
                </a:cubicBezTo>
                <a:cubicBezTo>
                  <a:pt x="871" y="166"/>
                  <a:pt x="871" y="166"/>
                  <a:pt x="871" y="166"/>
                </a:cubicBezTo>
                <a:cubicBezTo>
                  <a:pt x="875" y="163"/>
                  <a:pt x="875" y="163"/>
                  <a:pt x="875" y="163"/>
                </a:cubicBezTo>
                <a:cubicBezTo>
                  <a:pt x="848" y="170"/>
                  <a:pt x="866" y="155"/>
                  <a:pt x="840" y="164"/>
                </a:cubicBezTo>
                <a:cubicBezTo>
                  <a:pt x="832" y="171"/>
                  <a:pt x="823" y="173"/>
                  <a:pt x="806" y="174"/>
                </a:cubicBezTo>
                <a:cubicBezTo>
                  <a:pt x="818" y="171"/>
                  <a:pt x="807" y="170"/>
                  <a:pt x="811" y="167"/>
                </a:cubicBezTo>
                <a:cubicBezTo>
                  <a:pt x="799" y="166"/>
                  <a:pt x="795" y="171"/>
                  <a:pt x="789" y="174"/>
                </a:cubicBezTo>
                <a:cubicBezTo>
                  <a:pt x="786" y="172"/>
                  <a:pt x="783" y="170"/>
                  <a:pt x="794" y="169"/>
                </a:cubicBezTo>
                <a:cubicBezTo>
                  <a:pt x="794" y="163"/>
                  <a:pt x="780" y="172"/>
                  <a:pt x="778" y="167"/>
                </a:cubicBezTo>
                <a:cubicBezTo>
                  <a:pt x="769" y="168"/>
                  <a:pt x="763" y="171"/>
                  <a:pt x="758" y="174"/>
                </a:cubicBezTo>
                <a:cubicBezTo>
                  <a:pt x="751" y="178"/>
                  <a:pt x="751" y="178"/>
                  <a:pt x="751" y="178"/>
                </a:cubicBezTo>
                <a:cubicBezTo>
                  <a:pt x="745" y="182"/>
                  <a:pt x="745" y="182"/>
                  <a:pt x="745" y="182"/>
                </a:cubicBezTo>
                <a:cubicBezTo>
                  <a:pt x="737" y="187"/>
                  <a:pt x="728" y="192"/>
                  <a:pt x="706" y="191"/>
                </a:cubicBezTo>
                <a:cubicBezTo>
                  <a:pt x="707" y="189"/>
                  <a:pt x="707" y="189"/>
                  <a:pt x="707" y="189"/>
                </a:cubicBezTo>
                <a:cubicBezTo>
                  <a:pt x="680" y="196"/>
                  <a:pt x="664" y="196"/>
                  <a:pt x="641" y="202"/>
                </a:cubicBezTo>
                <a:cubicBezTo>
                  <a:pt x="634" y="201"/>
                  <a:pt x="627" y="200"/>
                  <a:pt x="621" y="200"/>
                </a:cubicBezTo>
                <a:cubicBezTo>
                  <a:pt x="625" y="198"/>
                  <a:pt x="635" y="191"/>
                  <a:pt x="629" y="189"/>
                </a:cubicBezTo>
                <a:cubicBezTo>
                  <a:pt x="640" y="194"/>
                  <a:pt x="649" y="190"/>
                  <a:pt x="660" y="191"/>
                </a:cubicBezTo>
                <a:cubicBezTo>
                  <a:pt x="660" y="189"/>
                  <a:pt x="656" y="189"/>
                  <a:pt x="654" y="188"/>
                </a:cubicBezTo>
                <a:cubicBezTo>
                  <a:pt x="660" y="187"/>
                  <a:pt x="664" y="190"/>
                  <a:pt x="672" y="187"/>
                </a:cubicBezTo>
                <a:cubicBezTo>
                  <a:pt x="671" y="186"/>
                  <a:pt x="662" y="186"/>
                  <a:pt x="669" y="184"/>
                </a:cubicBezTo>
                <a:cubicBezTo>
                  <a:pt x="680" y="186"/>
                  <a:pt x="680" y="186"/>
                  <a:pt x="680" y="186"/>
                </a:cubicBezTo>
                <a:cubicBezTo>
                  <a:pt x="695" y="182"/>
                  <a:pt x="686" y="176"/>
                  <a:pt x="704" y="175"/>
                </a:cubicBezTo>
                <a:cubicBezTo>
                  <a:pt x="702" y="179"/>
                  <a:pt x="696" y="184"/>
                  <a:pt x="689" y="186"/>
                </a:cubicBezTo>
                <a:cubicBezTo>
                  <a:pt x="697" y="186"/>
                  <a:pt x="678" y="190"/>
                  <a:pt x="686" y="191"/>
                </a:cubicBezTo>
                <a:cubicBezTo>
                  <a:pt x="697" y="184"/>
                  <a:pt x="703" y="187"/>
                  <a:pt x="719" y="182"/>
                </a:cubicBezTo>
                <a:cubicBezTo>
                  <a:pt x="717" y="183"/>
                  <a:pt x="716" y="184"/>
                  <a:pt x="713" y="185"/>
                </a:cubicBezTo>
                <a:cubicBezTo>
                  <a:pt x="736" y="183"/>
                  <a:pt x="736" y="183"/>
                  <a:pt x="736" y="183"/>
                </a:cubicBezTo>
                <a:cubicBezTo>
                  <a:pt x="730" y="181"/>
                  <a:pt x="755" y="176"/>
                  <a:pt x="753" y="172"/>
                </a:cubicBezTo>
                <a:cubicBezTo>
                  <a:pt x="744" y="173"/>
                  <a:pt x="744" y="173"/>
                  <a:pt x="744" y="173"/>
                </a:cubicBezTo>
                <a:cubicBezTo>
                  <a:pt x="738" y="174"/>
                  <a:pt x="738" y="174"/>
                  <a:pt x="738" y="174"/>
                </a:cubicBezTo>
                <a:cubicBezTo>
                  <a:pt x="735" y="175"/>
                  <a:pt x="733" y="175"/>
                  <a:pt x="730" y="176"/>
                </a:cubicBezTo>
                <a:cubicBezTo>
                  <a:pt x="725" y="176"/>
                  <a:pt x="720" y="177"/>
                  <a:pt x="706" y="178"/>
                </a:cubicBezTo>
                <a:cubicBezTo>
                  <a:pt x="714" y="176"/>
                  <a:pt x="723" y="170"/>
                  <a:pt x="727" y="165"/>
                </a:cubicBezTo>
                <a:cubicBezTo>
                  <a:pt x="728" y="165"/>
                  <a:pt x="728" y="165"/>
                  <a:pt x="729" y="165"/>
                </a:cubicBezTo>
                <a:cubicBezTo>
                  <a:pt x="733" y="160"/>
                  <a:pt x="728" y="160"/>
                  <a:pt x="727" y="152"/>
                </a:cubicBezTo>
                <a:cubicBezTo>
                  <a:pt x="715" y="160"/>
                  <a:pt x="706" y="157"/>
                  <a:pt x="692" y="162"/>
                </a:cubicBezTo>
                <a:cubicBezTo>
                  <a:pt x="689" y="167"/>
                  <a:pt x="701" y="166"/>
                  <a:pt x="708" y="164"/>
                </a:cubicBezTo>
                <a:cubicBezTo>
                  <a:pt x="696" y="169"/>
                  <a:pt x="696" y="169"/>
                  <a:pt x="696" y="169"/>
                </a:cubicBezTo>
                <a:cubicBezTo>
                  <a:pt x="698" y="166"/>
                  <a:pt x="698" y="166"/>
                  <a:pt x="698" y="166"/>
                </a:cubicBezTo>
                <a:cubicBezTo>
                  <a:pt x="665" y="170"/>
                  <a:pt x="665" y="170"/>
                  <a:pt x="665" y="170"/>
                </a:cubicBezTo>
                <a:cubicBezTo>
                  <a:pt x="671" y="169"/>
                  <a:pt x="673" y="166"/>
                  <a:pt x="676" y="164"/>
                </a:cubicBezTo>
                <a:cubicBezTo>
                  <a:pt x="671" y="164"/>
                  <a:pt x="667" y="164"/>
                  <a:pt x="662" y="164"/>
                </a:cubicBezTo>
                <a:cubicBezTo>
                  <a:pt x="664" y="167"/>
                  <a:pt x="664" y="170"/>
                  <a:pt x="660" y="171"/>
                </a:cubicBezTo>
                <a:cubicBezTo>
                  <a:pt x="639" y="173"/>
                  <a:pt x="627" y="172"/>
                  <a:pt x="618" y="169"/>
                </a:cubicBezTo>
                <a:cubicBezTo>
                  <a:pt x="616" y="170"/>
                  <a:pt x="616" y="170"/>
                  <a:pt x="616" y="170"/>
                </a:cubicBezTo>
                <a:cubicBezTo>
                  <a:pt x="620" y="173"/>
                  <a:pt x="603" y="180"/>
                  <a:pt x="598" y="186"/>
                </a:cubicBezTo>
                <a:cubicBezTo>
                  <a:pt x="597" y="182"/>
                  <a:pt x="587" y="186"/>
                  <a:pt x="581" y="186"/>
                </a:cubicBezTo>
                <a:cubicBezTo>
                  <a:pt x="579" y="191"/>
                  <a:pt x="585" y="196"/>
                  <a:pt x="592" y="199"/>
                </a:cubicBezTo>
                <a:cubicBezTo>
                  <a:pt x="604" y="191"/>
                  <a:pt x="599" y="192"/>
                  <a:pt x="603" y="185"/>
                </a:cubicBezTo>
                <a:cubicBezTo>
                  <a:pt x="610" y="182"/>
                  <a:pt x="617" y="179"/>
                  <a:pt x="625" y="176"/>
                </a:cubicBezTo>
                <a:cubicBezTo>
                  <a:pt x="620" y="181"/>
                  <a:pt x="620" y="181"/>
                  <a:pt x="620" y="181"/>
                </a:cubicBezTo>
                <a:cubicBezTo>
                  <a:pt x="632" y="180"/>
                  <a:pt x="642" y="173"/>
                  <a:pt x="642" y="178"/>
                </a:cubicBezTo>
                <a:cubicBezTo>
                  <a:pt x="636" y="183"/>
                  <a:pt x="626" y="182"/>
                  <a:pt x="621" y="187"/>
                </a:cubicBezTo>
                <a:cubicBezTo>
                  <a:pt x="629" y="187"/>
                  <a:pt x="629" y="187"/>
                  <a:pt x="629" y="187"/>
                </a:cubicBezTo>
                <a:cubicBezTo>
                  <a:pt x="617" y="195"/>
                  <a:pt x="621" y="184"/>
                  <a:pt x="607" y="191"/>
                </a:cubicBezTo>
                <a:cubicBezTo>
                  <a:pt x="613" y="194"/>
                  <a:pt x="605" y="191"/>
                  <a:pt x="600" y="196"/>
                </a:cubicBezTo>
                <a:cubicBezTo>
                  <a:pt x="605" y="197"/>
                  <a:pt x="626" y="188"/>
                  <a:pt x="623" y="197"/>
                </a:cubicBezTo>
                <a:cubicBezTo>
                  <a:pt x="616" y="201"/>
                  <a:pt x="595" y="194"/>
                  <a:pt x="586" y="204"/>
                </a:cubicBezTo>
                <a:cubicBezTo>
                  <a:pt x="587" y="203"/>
                  <a:pt x="587" y="203"/>
                  <a:pt x="587" y="203"/>
                </a:cubicBezTo>
                <a:cubicBezTo>
                  <a:pt x="572" y="206"/>
                  <a:pt x="568" y="212"/>
                  <a:pt x="564" y="216"/>
                </a:cubicBezTo>
                <a:cubicBezTo>
                  <a:pt x="558" y="216"/>
                  <a:pt x="551" y="222"/>
                  <a:pt x="546" y="224"/>
                </a:cubicBezTo>
                <a:cubicBezTo>
                  <a:pt x="545" y="222"/>
                  <a:pt x="545" y="222"/>
                  <a:pt x="545" y="222"/>
                </a:cubicBezTo>
                <a:cubicBezTo>
                  <a:pt x="543" y="224"/>
                  <a:pt x="540" y="225"/>
                  <a:pt x="538" y="227"/>
                </a:cubicBezTo>
                <a:cubicBezTo>
                  <a:pt x="540" y="222"/>
                  <a:pt x="547" y="223"/>
                  <a:pt x="554" y="219"/>
                </a:cubicBezTo>
                <a:cubicBezTo>
                  <a:pt x="551" y="216"/>
                  <a:pt x="551" y="216"/>
                  <a:pt x="551" y="216"/>
                </a:cubicBezTo>
                <a:cubicBezTo>
                  <a:pt x="561" y="217"/>
                  <a:pt x="565" y="209"/>
                  <a:pt x="571" y="203"/>
                </a:cubicBezTo>
                <a:cubicBezTo>
                  <a:pt x="566" y="206"/>
                  <a:pt x="559" y="208"/>
                  <a:pt x="553" y="211"/>
                </a:cubicBezTo>
                <a:cubicBezTo>
                  <a:pt x="547" y="214"/>
                  <a:pt x="543" y="216"/>
                  <a:pt x="543" y="220"/>
                </a:cubicBezTo>
                <a:cubicBezTo>
                  <a:pt x="536" y="219"/>
                  <a:pt x="536" y="219"/>
                  <a:pt x="536" y="219"/>
                </a:cubicBezTo>
                <a:cubicBezTo>
                  <a:pt x="536" y="220"/>
                  <a:pt x="535" y="221"/>
                  <a:pt x="535" y="222"/>
                </a:cubicBezTo>
                <a:cubicBezTo>
                  <a:pt x="529" y="221"/>
                  <a:pt x="531" y="215"/>
                  <a:pt x="539" y="210"/>
                </a:cubicBezTo>
                <a:cubicBezTo>
                  <a:pt x="541" y="211"/>
                  <a:pt x="542" y="211"/>
                  <a:pt x="541" y="212"/>
                </a:cubicBezTo>
                <a:cubicBezTo>
                  <a:pt x="545" y="208"/>
                  <a:pt x="547" y="204"/>
                  <a:pt x="558" y="201"/>
                </a:cubicBezTo>
                <a:cubicBezTo>
                  <a:pt x="553" y="205"/>
                  <a:pt x="553" y="205"/>
                  <a:pt x="553" y="205"/>
                </a:cubicBezTo>
                <a:cubicBezTo>
                  <a:pt x="566" y="201"/>
                  <a:pt x="577" y="196"/>
                  <a:pt x="581" y="191"/>
                </a:cubicBezTo>
                <a:cubicBezTo>
                  <a:pt x="561" y="195"/>
                  <a:pt x="542" y="201"/>
                  <a:pt x="527" y="209"/>
                </a:cubicBezTo>
                <a:cubicBezTo>
                  <a:pt x="526" y="219"/>
                  <a:pt x="524" y="226"/>
                  <a:pt x="527" y="234"/>
                </a:cubicBezTo>
                <a:cubicBezTo>
                  <a:pt x="524" y="237"/>
                  <a:pt x="524" y="237"/>
                  <a:pt x="524" y="237"/>
                </a:cubicBezTo>
                <a:cubicBezTo>
                  <a:pt x="514" y="164"/>
                  <a:pt x="514" y="164"/>
                  <a:pt x="514" y="164"/>
                </a:cubicBezTo>
                <a:cubicBezTo>
                  <a:pt x="517" y="160"/>
                  <a:pt x="521" y="155"/>
                  <a:pt x="525" y="147"/>
                </a:cubicBezTo>
                <a:cubicBezTo>
                  <a:pt x="525" y="146"/>
                  <a:pt x="526" y="145"/>
                  <a:pt x="526" y="144"/>
                </a:cubicBezTo>
                <a:cubicBezTo>
                  <a:pt x="526" y="143"/>
                  <a:pt x="526" y="143"/>
                  <a:pt x="526" y="143"/>
                </a:cubicBezTo>
                <a:cubicBezTo>
                  <a:pt x="526" y="143"/>
                  <a:pt x="526" y="143"/>
                  <a:pt x="526" y="143"/>
                </a:cubicBezTo>
                <a:cubicBezTo>
                  <a:pt x="526" y="143"/>
                  <a:pt x="526" y="143"/>
                  <a:pt x="526" y="143"/>
                </a:cubicBezTo>
                <a:cubicBezTo>
                  <a:pt x="526" y="143"/>
                  <a:pt x="526" y="143"/>
                  <a:pt x="526" y="143"/>
                </a:cubicBezTo>
                <a:cubicBezTo>
                  <a:pt x="527" y="143"/>
                  <a:pt x="527" y="143"/>
                  <a:pt x="527" y="143"/>
                </a:cubicBezTo>
                <a:cubicBezTo>
                  <a:pt x="527" y="143"/>
                  <a:pt x="527" y="144"/>
                  <a:pt x="528" y="144"/>
                </a:cubicBezTo>
                <a:cubicBezTo>
                  <a:pt x="530" y="145"/>
                  <a:pt x="534" y="146"/>
                  <a:pt x="537" y="148"/>
                </a:cubicBezTo>
                <a:cubicBezTo>
                  <a:pt x="536" y="149"/>
                  <a:pt x="536" y="149"/>
                  <a:pt x="536" y="149"/>
                </a:cubicBezTo>
                <a:cubicBezTo>
                  <a:pt x="539" y="151"/>
                  <a:pt x="543" y="151"/>
                  <a:pt x="547" y="150"/>
                </a:cubicBezTo>
                <a:cubicBezTo>
                  <a:pt x="552" y="153"/>
                  <a:pt x="543" y="154"/>
                  <a:pt x="547" y="156"/>
                </a:cubicBezTo>
                <a:cubicBezTo>
                  <a:pt x="552" y="155"/>
                  <a:pt x="558" y="155"/>
                  <a:pt x="563" y="154"/>
                </a:cubicBezTo>
                <a:cubicBezTo>
                  <a:pt x="562" y="158"/>
                  <a:pt x="548" y="157"/>
                  <a:pt x="542" y="156"/>
                </a:cubicBezTo>
                <a:cubicBezTo>
                  <a:pt x="543" y="156"/>
                  <a:pt x="545" y="156"/>
                  <a:pt x="545" y="155"/>
                </a:cubicBezTo>
                <a:cubicBezTo>
                  <a:pt x="541" y="154"/>
                  <a:pt x="536" y="155"/>
                  <a:pt x="532" y="155"/>
                </a:cubicBezTo>
                <a:cubicBezTo>
                  <a:pt x="528" y="155"/>
                  <a:pt x="526" y="154"/>
                  <a:pt x="526" y="151"/>
                </a:cubicBezTo>
                <a:cubicBezTo>
                  <a:pt x="525" y="151"/>
                  <a:pt x="526" y="151"/>
                  <a:pt x="526" y="150"/>
                </a:cubicBezTo>
                <a:cubicBezTo>
                  <a:pt x="527" y="149"/>
                  <a:pt x="527" y="149"/>
                  <a:pt x="527" y="148"/>
                </a:cubicBezTo>
                <a:cubicBezTo>
                  <a:pt x="527" y="148"/>
                  <a:pt x="526" y="147"/>
                  <a:pt x="525" y="147"/>
                </a:cubicBezTo>
                <a:cubicBezTo>
                  <a:pt x="525" y="146"/>
                  <a:pt x="525" y="146"/>
                  <a:pt x="525" y="146"/>
                </a:cubicBezTo>
                <a:cubicBezTo>
                  <a:pt x="525" y="146"/>
                  <a:pt x="525" y="146"/>
                  <a:pt x="525" y="146"/>
                </a:cubicBezTo>
                <a:cubicBezTo>
                  <a:pt x="525" y="146"/>
                  <a:pt x="525" y="146"/>
                  <a:pt x="525" y="146"/>
                </a:cubicBezTo>
                <a:cubicBezTo>
                  <a:pt x="524" y="148"/>
                  <a:pt x="524" y="148"/>
                  <a:pt x="524" y="148"/>
                </a:cubicBezTo>
                <a:cubicBezTo>
                  <a:pt x="524" y="149"/>
                  <a:pt x="523" y="150"/>
                  <a:pt x="523" y="151"/>
                </a:cubicBezTo>
                <a:cubicBezTo>
                  <a:pt x="522" y="153"/>
                  <a:pt x="521" y="154"/>
                  <a:pt x="520" y="155"/>
                </a:cubicBezTo>
                <a:cubicBezTo>
                  <a:pt x="518" y="158"/>
                  <a:pt x="518" y="158"/>
                  <a:pt x="518" y="158"/>
                </a:cubicBezTo>
                <a:cubicBezTo>
                  <a:pt x="517" y="159"/>
                  <a:pt x="517" y="160"/>
                  <a:pt x="516" y="161"/>
                </a:cubicBezTo>
                <a:cubicBezTo>
                  <a:pt x="515" y="162"/>
                  <a:pt x="515" y="162"/>
                  <a:pt x="515" y="162"/>
                </a:cubicBezTo>
                <a:cubicBezTo>
                  <a:pt x="515" y="163"/>
                  <a:pt x="514" y="164"/>
                  <a:pt x="514" y="164"/>
                </a:cubicBezTo>
                <a:cubicBezTo>
                  <a:pt x="520" y="231"/>
                  <a:pt x="520" y="231"/>
                  <a:pt x="520" y="231"/>
                </a:cubicBezTo>
                <a:cubicBezTo>
                  <a:pt x="520" y="231"/>
                  <a:pt x="520" y="231"/>
                  <a:pt x="520" y="231"/>
                </a:cubicBezTo>
                <a:cubicBezTo>
                  <a:pt x="520" y="231"/>
                  <a:pt x="520" y="231"/>
                  <a:pt x="520" y="231"/>
                </a:cubicBezTo>
                <a:cubicBezTo>
                  <a:pt x="514" y="164"/>
                  <a:pt x="514" y="164"/>
                  <a:pt x="514" y="164"/>
                </a:cubicBezTo>
                <a:cubicBezTo>
                  <a:pt x="514" y="163"/>
                  <a:pt x="515" y="162"/>
                  <a:pt x="517" y="160"/>
                </a:cubicBezTo>
                <a:cubicBezTo>
                  <a:pt x="518" y="159"/>
                  <a:pt x="518" y="158"/>
                  <a:pt x="519" y="156"/>
                </a:cubicBezTo>
                <a:cubicBezTo>
                  <a:pt x="520" y="156"/>
                  <a:pt x="520" y="155"/>
                  <a:pt x="521" y="154"/>
                </a:cubicBezTo>
                <a:cubicBezTo>
                  <a:pt x="521" y="153"/>
                  <a:pt x="521" y="153"/>
                  <a:pt x="521" y="153"/>
                </a:cubicBezTo>
                <a:cubicBezTo>
                  <a:pt x="522" y="153"/>
                  <a:pt x="522" y="153"/>
                  <a:pt x="522" y="153"/>
                </a:cubicBezTo>
                <a:cubicBezTo>
                  <a:pt x="522" y="153"/>
                  <a:pt x="522" y="153"/>
                  <a:pt x="522" y="153"/>
                </a:cubicBezTo>
                <a:cubicBezTo>
                  <a:pt x="521" y="153"/>
                  <a:pt x="522" y="154"/>
                  <a:pt x="521" y="155"/>
                </a:cubicBezTo>
                <a:cubicBezTo>
                  <a:pt x="521" y="155"/>
                  <a:pt x="523" y="155"/>
                  <a:pt x="524" y="155"/>
                </a:cubicBezTo>
                <a:cubicBezTo>
                  <a:pt x="526" y="155"/>
                  <a:pt x="527" y="155"/>
                  <a:pt x="530" y="157"/>
                </a:cubicBezTo>
                <a:cubicBezTo>
                  <a:pt x="525" y="156"/>
                  <a:pt x="519" y="159"/>
                  <a:pt x="520" y="155"/>
                </a:cubicBezTo>
                <a:cubicBezTo>
                  <a:pt x="520" y="156"/>
                  <a:pt x="520" y="156"/>
                  <a:pt x="520" y="156"/>
                </a:cubicBezTo>
                <a:cubicBezTo>
                  <a:pt x="518" y="159"/>
                  <a:pt x="518" y="159"/>
                  <a:pt x="518" y="159"/>
                </a:cubicBezTo>
                <a:cubicBezTo>
                  <a:pt x="516" y="161"/>
                  <a:pt x="515" y="163"/>
                  <a:pt x="514" y="164"/>
                </a:cubicBezTo>
                <a:cubicBezTo>
                  <a:pt x="515" y="223"/>
                  <a:pt x="515" y="223"/>
                  <a:pt x="515" y="223"/>
                </a:cubicBezTo>
                <a:cubicBezTo>
                  <a:pt x="515" y="218"/>
                  <a:pt x="513" y="215"/>
                  <a:pt x="509" y="215"/>
                </a:cubicBezTo>
                <a:cubicBezTo>
                  <a:pt x="512" y="166"/>
                  <a:pt x="512" y="166"/>
                  <a:pt x="512" y="166"/>
                </a:cubicBezTo>
                <a:cubicBezTo>
                  <a:pt x="512" y="167"/>
                  <a:pt x="512" y="167"/>
                  <a:pt x="512" y="167"/>
                </a:cubicBezTo>
                <a:cubicBezTo>
                  <a:pt x="512" y="166"/>
                  <a:pt x="514" y="166"/>
                  <a:pt x="517" y="166"/>
                </a:cubicBezTo>
                <a:cubicBezTo>
                  <a:pt x="518" y="166"/>
                  <a:pt x="519" y="166"/>
                  <a:pt x="519" y="165"/>
                </a:cubicBezTo>
                <a:cubicBezTo>
                  <a:pt x="520" y="164"/>
                  <a:pt x="519" y="163"/>
                  <a:pt x="518" y="161"/>
                </a:cubicBezTo>
                <a:cubicBezTo>
                  <a:pt x="520" y="160"/>
                  <a:pt x="523" y="160"/>
                  <a:pt x="527" y="161"/>
                </a:cubicBezTo>
                <a:cubicBezTo>
                  <a:pt x="532" y="161"/>
                  <a:pt x="537" y="161"/>
                  <a:pt x="542" y="160"/>
                </a:cubicBezTo>
                <a:cubicBezTo>
                  <a:pt x="542" y="161"/>
                  <a:pt x="542" y="161"/>
                  <a:pt x="542" y="161"/>
                </a:cubicBezTo>
                <a:cubicBezTo>
                  <a:pt x="546" y="161"/>
                  <a:pt x="550" y="161"/>
                  <a:pt x="554" y="161"/>
                </a:cubicBezTo>
                <a:cubicBezTo>
                  <a:pt x="552" y="162"/>
                  <a:pt x="548" y="163"/>
                  <a:pt x="548" y="165"/>
                </a:cubicBezTo>
                <a:cubicBezTo>
                  <a:pt x="554" y="163"/>
                  <a:pt x="560" y="162"/>
                  <a:pt x="566" y="160"/>
                </a:cubicBezTo>
                <a:cubicBezTo>
                  <a:pt x="556" y="164"/>
                  <a:pt x="573" y="163"/>
                  <a:pt x="578" y="164"/>
                </a:cubicBezTo>
                <a:cubicBezTo>
                  <a:pt x="580" y="161"/>
                  <a:pt x="587" y="159"/>
                  <a:pt x="580" y="157"/>
                </a:cubicBezTo>
                <a:cubicBezTo>
                  <a:pt x="572" y="155"/>
                  <a:pt x="575" y="159"/>
                  <a:pt x="568" y="159"/>
                </a:cubicBezTo>
                <a:cubicBezTo>
                  <a:pt x="578" y="154"/>
                  <a:pt x="578" y="154"/>
                  <a:pt x="578" y="154"/>
                </a:cubicBezTo>
                <a:cubicBezTo>
                  <a:pt x="579" y="154"/>
                  <a:pt x="579" y="154"/>
                  <a:pt x="579" y="154"/>
                </a:cubicBezTo>
                <a:cubicBezTo>
                  <a:pt x="585" y="150"/>
                  <a:pt x="585" y="150"/>
                  <a:pt x="585" y="150"/>
                </a:cubicBezTo>
                <a:cubicBezTo>
                  <a:pt x="599" y="150"/>
                  <a:pt x="579" y="160"/>
                  <a:pt x="597" y="155"/>
                </a:cubicBezTo>
                <a:cubicBezTo>
                  <a:pt x="595" y="150"/>
                  <a:pt x="595" y="150"/>
                  <a:pt x="595" y="150"/>
                </a:cubicBezTo>
                <a:cubicBezTo>
                  <a:pt x="615" y="150"/>
                  <a:pt x="644" y="153"/>
                  <a:pt x="660" y="149"/>
                </a:cubicBezTo>
                <a:cubicBezTo>
                  <a:pt x="656" y="153"/>
                  <a:pt x="654" y="158"/>
                  <a:pt x="661" y="161"/>
                </a:cubicBezTo>
                <a:cubicBezTo>
                  <a:pt x="654" y="161"/>
                  <a:pt x="640" y="162"/>
                  <a:pt x="631" y="163"/>
                </a:cubicBezTo>
                <a:cubicBezTo>
                  <a:pt x="629" y="162"/>
                  <a:pt x="642" y="156"/>
                  <a:pt x="653" y="156"/>
                </a:cubicBezTo>
                <a:cubicBezTo>
                  <a:pt x="647" y="147"/>
                  <a:pt x="627" y="164"/>
                  <a:pt x="625" y="154"/>
                </a:cubicBezTo>
                <a:cubicBezTo>
                  <a:pt x="612" y="154"/>
                  <a:pt x="607" y="156"/>
                  <a:pt x="603" y="158"/>
                </a:cubicBezTo>
                <a:cubicBezTo>
                  <a:pt x="598" y="161"/>
                  <a:pt x="595" y="162"/>
                  <a:pt x="584" y="160"/>
                </a:cubicBezTo>
                <a:cubicBezTo>
                  <a:pt x="584" y="164"/>
                  <a:pt x="578" y="162"/>
                  <a:pt x="577" y="166"/>
                </a:cubicBezTo>
                <a:cubicBezTo>
                  <a:pt x="583" y="173"/>
                  <a:pt x="606" y="165"/>
                  <a:pt x="620" y="166"/>
                </a:cubicBezTo>
                <a:cubicBezTo>
                  <a:pt x="619" y="167"/>
                  <a:pt x="616" y="167"/>
                  <a:pt x="616" y="168"/>
                </a:cubicBezTo>
                <a:cubicBezTo>
                  <a:pt x="626" y="169"/>
                  <a:pt x="631" y="167"/>
                  <a:pt x="638" y="165"/>
                </a:cubicBezTo>
                <a:cubicBezTo>
                  <a:pt x="637" y="165"/>
                  <a:pt x="637" y="165"/>
                  <a:pt x="637" y="165"/>
                </a:cubicBezTo>
                <a:cubicBezTo>
                  <a:pt x="649" y="160"/>
                  <a:pt x="645" y="167"/>
                  <a:pt x="653" y="168"/>
                </a:cubicBezTo>
                <a:cubicBezTo>
                  <a:pt x="656" y="168"/>
                  <a:pt x="667" y="168"/>
                  <a:pt x="665" y="165"/>
                </a:cubicBezTo>
                <a:cubicBezTo>
                  <a:pt x="679" y="168"/>
                  <a:pt x="679" y="168"/>
                  <a:pt x="679" y="168"/>
                </a:cubicBezTo>
                <a:cubicBezTo>
                  <a:pt x="678" y="163"/>
                  <a:pt x="678" y="163"/>
                  <a:pt x="678" y="163"/>
                </a:cubicBezTo>
                <a:cubicBezTo>
                  <a:pt x="686" y="162"/>
                  <a:pt x="688" y="165"/>
                  <a:pt x="696" y="162"/>
                </a:cubicBezTo>
                <a:cubicBezTo>
                  <a:pt x="696" y="158"/>
                  <a:pt x="696" y="158"/>
                  <a:pt x="696" y="158"/>
                </a:cubicBezTo>
                <a:cubicBezTo>
                  <a:pt x="689" y="158"/>
                  <a:pt x="682" y="158"/>
                  <a:pt x="675" y="158"/>
                </a:cubicBezTo>
                <a:cubicBezTo>
                  <a:pt x="685" y="155"/>
                  <a:pt x="678" y="153"/>
                  <a:pt x="689" y="152"/>
                </a:cubicBezTo>
                <a:cubicBezTo>
                  <a:pt x="676" y="157"/>
                  <a:pt x="698" y="153"/>
                  <a:pt x="700" y="157"/>
                </a:cubicBezTo>
                <a:cubicBezTo>
                  <a:pt x="703" y="156"/>
                  <a:pt x="706" y="155"/>
                  <a:pt x="709" y="155"/>
                </a:cubicBezTo>
                <a:cubicBezTo>
                  <a:pt x="707" y="156"/>
                  <a:pt x="707" y="156"/>
                  <a:pt x="707" y="156"/>
                </a:cubicBezTo>
                <a:cubicBezTo>
                  <a:pt x="715" y="158"/>
                  <a:pt x="715" y="154"/>
                  <a:pt x="723" y="155"/>
                </a:cubicBezTo>
                <a:cubicBezTo>
                  <a:pt x="717" y="153"/>
                  <a:pt x="717" y="153"/>
                  <a:pt x="717" y="153"/>
                </a:cubicBezTo>
                <a:cubicBezTo>
                  <a:pt x="715" y="152"/>
                  <a:pt x="713" y="152"/>
                  <a:pt x="711" y="151"/>
                </a:cubicBezTo>
                <a:cubicBezTo>
                  <a:pt x="706" y="151"/>
                  <a:pt x="701" y="151"/>
                  <a:pt x="695" y="153"/>
                </a:cubicBezTo>
                <a:cubicBezTo>
                  <a:pt x="699" y="151"/>
                  <a:pt x="706" y="150"/>
                  <a:pt x="713" y="149"/>
                </a:cubicBezTo>
                <a:cubicBezTo>
                  <a:pt x="718" y="148"/>
                  <a:pt x="723" y="147"/>
                  <a:pt x="725" y="147"/>
                </a:cubicBezTo>
                <a:cubicBezTo>
                  <a:pt x="733" y="145"/>
                  <a:pt x="739" y="148"/>
                  <a:pt x="747" y="149"/>
                </a:cubicBezTo>
                <a:cubicBezTo>
                  <a:pt x="732" y="151"/>
                  <a:pt x="752" y="161"/>
                  <a:pt x="722" y="159"/>
                </a:cubicBezTo>
                <a:cubicBezTo>
                  <a:pt x="723" y="158"/>
                  <a:pt x="725" y="158"/>
                  <a:pt x="726" y="159"/>
                </a:cubicBezTo>
                <a:cubicBezTo>
                  <a:pt x="724" y="156"/>
                  <a:pt x="720" y="156"/>
                  <a:pt x="715" y="157"/>
                </a:cubicBezTo>
                <a:cubicBezTo>
                  <a:pt x="711" y="158"/>
                  <a:pt x="711" y="158"/>
                  <a:pt x="711" y="158"/>
                </a:cubicBezTo>
                <a:cubicBezTo>
                  <a:pt x="710" y="158"/>
                  <a:pt x="708" y="159"/>
                  <a:pt x="707" y="159"/>
                </a:cubicBezTo>
                <a:cubicBezTo>
                  <a:pt x="704" y="160"/>
                  <a:pt x="702" y="161"/>
                  <a:pt x="700" y="161"/>
                </a:cubicBezTo>
                <a:cubicBezTo>
                  <a:pt x="702" y="165"/>
                  <a:pt x="694" y="166"/>
                  <a:pt x="707" y="167"/>
                </a:cubicBezTo>
                <a:cubicBezTo>
                  <a:pt x="705" y="166"/>
                  <a:pt x="708" y="164"/>
                  <a:pt x="713" y="163"/>
                </a:cubicBezTo>
                <a:cubicBezTo>
                  <a:pt x="717" y="162"/>
                  <a:pt x="723" y="161"/>
                  <a:pt x="729" y="162"/>
                </a:cubicBezTo>
                <a:cubicBezTo>
                  <a:pt x="727" y="169"/>
                  <a:pt x="727" y="169"/>
                  <a:pt x="727" y="169"/>
                </a:cubicBezTo>
                <a:cubicBezTo>
                  <a:pt x="743" y="169"/>
                  <a:pt x="743" y="169"/>
                  <a:pt x="743" y="169"/>
                </a:cubicBezTo>
                <a:cubicBezTo>
                  <a:pt x="742" y="170"/>
                  <a:pt x="742" y="170"/>
                  <a:pt x="742" y="170"/>
                </a:cubicBezTo>
                <a:cubicBezTo>
                  <a:pt x="748" y="174"/>
                  <a:pt x="759" y="169"/>
                  <a:pt x="770" y="171"/>
                </a:cubicBezTo>
                <a:cubicBezTo>
                  <a:pt x="778" y="168"/>
                  <a:pt x="809" y="169"/>
                  <a:pt x="795" y="163"/>
                </a:cubicBezTo>
                <a:cubicBezTo>
                  <a:pt x="805" y="167"/>
                  <a:pt x="814" y="161"/>
                  <a:pt x="825" y="160"/>
                </a:cubicBezTo>
                <a:cubicBezTo>
                  <a:pt x="811" y="157"/>
                  <a:pt x="811" y="157"/>
                  <a:pt x="811" y="157"/>
                </a:cubicBezTo>
                <a:cubicBezTo>
                  <a:pt x="827" y="152"/>
                  <a:pt x="823" y="155"/>
                  <a:pt x="836" y="148"/>
                </a:cubicBezTo>
                <a:cubicBezTo>
                  <a:pt x="837" y="149"/>
                  <a:pt x="840" y="151"/>
                  <a:pt x="837" y="153"/>
                </a:cubicBezTo>
                <a:cubicBezTo>
                  <a:pt x="859" y="153"/>
                  <a:pt x="891" y="154"/>
                  <a:pt x="904" y="149"/>
                </a:cubicBezTo>
                <a:cubicBezTo>
                  <a:pt x="920" y="150"/>
                  <a:pt x="922" y="157"/>
                  <a:pt x="945" y="155"/>
                </a:cubicBezTo>
                <a:cubicBezTo>
                  <a:pt x="950" y="155"/>
                  <a:pt x="941" y="149"/>
                  <a:pt x="956" y="152"/>
                </a:cubicBezTo>
                <a:cubicBezTo>
                  <a:pt x="957" y="152"/>
                  <a:pt x="942" y="156"/>
                  <a:pt x="958" y="156"/>
                </a:cubicBezTo>
                <a:cubicBezTo>
                  <a:pt x="970" y="152"/>
                  <a:pt x="986" y="161"/>
                  <a:pt x="1002" y="159"/>
                </a:cubicBezTo>
                <a:cubicBezTo>
                  <a:pt x="1010" y="162"/>
                  <a:pt x="1024" y="163"/>
                  <a:pt x="1021" y="167"/>
                </a:cubicBezTo>
                <a:cubicBezTo>
                  <a:pt x="1008" y="164"/>
                  <a:pt x="989" y="162"/>
                  <a:pt x="986" y="164"/>
                </a:cubicBezTo>
                <a:cubicBezTo>
                  <a:pt x="988" y="162"/>
                  <a:pt x="977" y="161"/>
                  <a:pt x="987" y="160"/>
                </a:cubicBezTo>
                <a:cubicBezTo>
                  <a:pt x="968" y="155"/>
                  <a:pt x="974" y="161"/>
                  <a:pt x="957" y="158"/>
                </a:cubicBezTo>
                <a:cubicBezTo>
                  <a:pt x="956" y="159"/>
                  <a:pt x="966" y="163"/>
                  <a:pt x="969" y="162"/>
                </a:cubicBezTo>
                <a:cubicBezTo>
                  <a:pt x="969" y="167"/>
                  <a:pt x="935" y="162"/>
                  <a:pt x="950" y="170"/>
                </a:cubicBezTo>
                <a:cubicBezTo>
                  <a:pt x="968" y="171"/>
                  <a:pt x="975" y="160"/>
                  <a:pt x="990" y="168"/>
                </a:cubicBezTo>
                <a:cubicBezTo>
                  <a:pt x="984" y="170"/>
                  <a:pt x="974" y="167"/>
                  <a:pt x="965" y="172"/>
                </a:cubicBezTo>
                <a:cubicBezTo>
                  <a:pt x="978" y="175"/>
                  <a:pt x="978" y="175"/>
                  <a:pt x="978" y="175"/>
                </a:cubicBezTo>
                <a:cubicBezTo>
                  <a:pt x="988" y="172"/>
                  <a:pt x="988" y="172"/>
                  <a:pt x="988" y="172"/>
                </a:cubicBezTo>
                <a:cubicBezTo>
                  <a:pt x="987" y="173"/>
                  <a:pt x="987" y="173"/>
                  <a:pt x="987" y="173"/>
                </a:cubicBezTo>
                <a:cubicBezTo>
                  <a:pt x="999" y="177"/>
                  <a:pt x="1004" y="176"/>
                  <a:pt x="1009" y="174"/>
                </a:cubicBezTo>
                <a:cubicBezTo>
                  <a:pt x="1015" y="173"/>
                  <a:pt x="1020" y="170"/>
                  <a:pt x="1031" y="171"/>
                </a:cubicBezTo>
                <a:cubicBezTo>
                  <a:pt x="1019" y="165"/>
                  <a:pt x="1036" y="162"/>
                  <a:pt x="1027" y="158"/>
                </a:cubicBezTo>
                <a:cubicBezTo>
                  <a:pt x="1041" y="159"/>
                  <a:pt x="1052" y="163"/>
                  <a:pt x="1051" y="168"/>
                </a:cubicBezTo>
                <a:cubicBezTo>
                  <a:pt x="1037" y="167"/>
                  <a:pt x="1036" y="169"/>
                  <a:pt x="1036" y="170"/>
                </a:cubicBezTo>
                <a:cubicBezTo>
                  <a:pt x="1035" y="172"/>
                  <a:pt x="1035" y="173"/>
                  <a:pt x="1022" y="174"/>
                </a:cubicBezTo>
                <a:cubicBezTo>
                  <a:pt x="1026" y="177"/>
                  <a:pt x="1015" y="181"/>
                  <a:pt x="1030" y="184"/>
                </a:cubicBezTo>
                <a:cubicBezTo>
                  <a:pt x="1046" y="183"/>
                  <a:pt x="1026" y="179"/>
                  <a:pt x="1042" y="180"/>
                </a:cubicBezTo>
                <a:cubicBezTo>
                  <a:pt x="1043" y="181"/>
                  <a:pt x="1044" y="181"/>
                  <a:pt x="1043" y="182"/>
                </a:cubicBezTo>
                <a:cubicBezTo>
                  <a:pt x="1051" y="181"/>
                  <a:pt x="1051" y="185"/>
                  <a:pt x="1061" y="184"/>
                </a:cubicBezTo>
                <a:cubicBezTo>
                  <a:pt x="1059" y="185"/>
                  <a:pt x="1059" y="185"/>
                  <a:pt x="1059" y="185"/>
                </a:cubicBezTo>
                <a:cubicBezTo>
                  <a:pt x="1059" y="185"/>
                  <a:pt x="1060" y="186"/>
                  <a:pt x="1061" y="186"/>
                </a:cubicBezTo>
                <a:cubicBezTo>
                  <a:pt x="1129" y="218"/>
                  <a:pt x="1129" y="218"/>
                  <a:pt x="1129" y="218"/>
                </a:cubicBezTo>
                <a:cubicBezTo>
                  <a:pt x="1066" y="234"/>
                  <a:pt x="1066" y="234"/>
                  <a:pt x="1066" y="234"/>
                </a:cubicBezTo>
                <a:cubicBezTo>
                  <a:pt x="1057" y="237"/>
                  <a:pt x="1057" y="243"/>
                  <a:pt x="1048" y="243"/>
                </a:cubicBezTo>
                <a:cubicBezTo>
                  <a:pt x="1053" y="245"/>
                  <a:pt x="1043" y="249"/>
                  <a:pt x="1038" y="253"/>
                </a:cubicBezTo>
                <a:cubicBezTo>
                  <a:pt x="1048" y="251"/>
                  <a:pt x="1055" y="255"/>
                  <a:pt x="1072" y="247"/>
                </a:cubicBezTo>
                <a:cubicBezTo>
                  <a:pt x="1174" y="200"/>
                  <a:pt x="1174" y="200"/>
                  <a:pt x="1174" y="200"/>
                </a:cubicBezTo>
                <a:cubicBezTo>
                  <a:pt x="1064" y="173"/>
                  <a:pt x="1064" y="173"/>
                  <a:pt x="1064" y="173"/>
                </a:cubicBezTo>
                <a:cubicBezTo>
                  <a:pt x="1062" y="172"/>
                  <a:pt x="1062" y="172"/>
                  <a:pt x="1062" y="172"/>
                </a:cubicBezTo>
                <a:cubicBezTo>
                  <a:pt x="1059" y="174"/>
                  <a:pt x="1060" y="177"/>
                  <a:pt x="1051" y="176"/>
                </a:cubicBezTo>
                <a:cubicBezTo>
                  <a:pt x="1055" y="177"/>
                  <a:pt x="1059" y="178"/>
                  <a:pt x="1063" y="179"/>
                </a:cubicBezTo>
                <a:cubicBezTo>
                  <a:pt x="1152" y="198"/>
                  <a:pt x="1152" y="198"/>
                  <a:pt x="1152" y="198"/>
                </a:cubicBezTo>
                <a:cubicBezTo>
                  <a:pt x="1069" y="241"/>
                  <a:pt x="1069" y="241"/>
                  <a:pt x="1069" y="241"/>
                </a:cubicBezTo>
                <a:cubicBezTo>
                  <a:pt x="1068" y="242"/>
                  <a:pt x="1068" y="242"/>
                  <a:pt x="1068" y="242"/>
                </a:cubicBezTo>
                <a:cubicBezTo>
                  <a:pt x="1069" y="241"/>
                  <a:pt x="1069" y="241"/>
                  <a:pt x="1069" y="241"/>
                </a:cubicBezTo>
                <a:cubicBezTo>
                  <a:pt x="1149" y="180"/>
                  <a:pt x="1149" y="180"/>
                  <a:pt x="1149" y="180"/>
                </a:cubicBezTo>
                <a:cubicBezTo>
                  <a:pt x="1063" y="179"/>
                  <a:pt x="1063" y="179"/>
                  <a:pt x="1063" y="179"/>
                </a:cubicBezTo>
                <a:cubicBezTo>
                  <a:pt x="1060" y="179"/>
                  <a:pt x="1058" y="179"/>
                  <a:pt x="1056" y="179"/>
                </a:cubicBezTo>
                <a:cubicBezTo>
                  <a:pt x="1052" y="178"/>
                  <a:pt x="1049" y="176"/>
                  <a:pt x="1045" y="175"/>
                </a:cubicBezTo>
                <a:cubicBezTo>
                  <a:pt x="1060" y="176"/>
                  <a:pt x="1054" y="171"/>
                  <a:pt x="1062" y="169"/>
                </a:cubicBezTo>
                <a:cubicBezTo>
                  <a:pt x="1065" y="170"/>
                  <a:pt x="1065" y="170"/>
                  <a:pt x="1065" y="170"/>
                </a:cubicBezTo>
                <a:cubicBezTo>
                  <a:pt x="1176" y="208"/>
                  <a:pt x="1176" y="208"/>
                  <a:pt x="1176" y="208"/>
                </a:cubicBezTo>
                <a:cubicBezTo>
                  <a:pt x="1073" y="249"/>
                  <a:pt x="1073" y="249"/>
                  <a:pt x="1073" y="249"/>
                </a:cubicBezTo>
                <a:cubicBezTo>
                  <a:pt x="1062" y="253"/>
                  <a:pt x="1064" y="254"/>
                  <a:pt x="1056" y="256"/>
                </a:cubicBezTo>
                <a:cubicBezTo>
                  <a:pt x="1056" y="254"/>
                  <a:pt x="1048" y="255"/>
                  <a:pt x="1039" y="257"/>
                </a:cubicBezTo>
                <a:cubicBezTo>
                  <a:pt x="1030" y="258"/>
                  <a:pt x="1019" y="260"/>
                  <a:pt x="1011" y="261"/>
                </a:cubicBezTo>
                <a:cubicBezTo>
                  <a:pt x="1013" y="261"/>
                  <a:pt x="1016" y="260"/>
                  <a:pt x="1018" y="259"/>
                </a:cubicBezTo>
                <a:cubicBezTo>
                  <a:pt x="1028" y="253"/>
                  <a:pt x="1009" y="258"/>
                  <a:pt x="1008" y="257"/>
                </a:cubicBezTo>
                <a:cubicBezTo>
                  <a:pt x="1001" y="262"/>
                  <a:pt x="1001" y="262"/>
                  <a:pt x="1001" y="262"/>
                </a:cubicBezTo>
                <a:cubicBezTo>
                  <a:pt x="1002" y="261"/>
                  <a:pt x="1004" y="259"/>
                  <a:pt x="1001" y="260"/>
                </a:cubicBezTo>
                <a:cubicBezTo>
                  <a:pt x="990" y="264"/>
                  <a:pt x="992" y="268"/>
                  <a:pt x="981" y="272"/>
                </a:cubicBezTo>
                <a:cubicBezTo>
                  <a:pt x="980" y="270"/>
                  <a:pt x="988" y="263"/>
                  <a:pt x="981" y="264"/>
                </a:cubicBezTo>
                <a:cubicBezTo>
                  <a:pt x="978" y="262"/>
                  <a:pt x="969" y="258"/>
                  <a:pt x="955" y="264"/>
                </a:cubicBezTo>
                <a:cubicBezTo>
                  <a:pt x="954" y="266"/>
                  <a:pt x="951" y="267"/>
                  <a:pt x="947" y="268"/>
                </a:cubicBezTo>
                <a:cubicBezTo>
                  <a:pt x="947" y="268"/>
                  <a:pt x="948" y="268"/>
                  <a:pt x="948" y="268"/>
                </a:cubicBezTo>
                <a:cubicBezTo>
                  <a:pt x="938" y="267"/>
                  <a:pt x="938" y="267"/>
                  <a:pt x="938" y="267"/>
                </a:cubicBezTo>
                <a:cubicBezTo>
                  <a:pt x="945" y="261"/>
                  <a:pt x="955" y="265"/>
                  <a:pt x="962" y="259"/>
                </a:cubicBezTo>
                <a:cubicBezTo>
                  <a:pt x="961" y="255"/>
                  <a:pt x="961" y="255"/>
                  <a:pt x="961" y="255"/>
                </a:cubicBezTo>
                <a:cubicBezTo>
                  <a:pt x="968" y="253"/>
                  <a:pt x="976" y="249"/>
                  <a:pt x="979" y="246"/>
                </a:cubicBezTo>
                <a:cubicBezTo>
                  <a:pt x="969" y="247"/>
                  <a:pt x="968" y="249"/>
                  <a:pt x="957" y="253"/>
                </a:cubicBezTo>
                <a:cubicBezTo>
                  <a:pt x="955" y="251"/>
                  <a:pt x="962" y="247"/>
                  <a:pt x="963" y="246"/>
                </a:cubicBezTo>
                <a:cubicBezTo>
                  <a:pt x="962" y="249"/>
                  <a:pt x="962" y="249"/>
                  <a:pt x="962" y="249"/>
                </a:cubicBezTo>
                <a:cubicBezTo>
                  <a:pt x="976" y="249"/>
                  <a:pt x="980" y="240"/>
                  <a:pt x="996" y="236"/>
                </a:cubicBezTo>
                <a:cubicBezTo>
                  <a:pt x="998" y="235"/>
                  <a:pt x="997" y="236"/>
                  <a:pt x="996" y="237"/>
                </a:cubicBezTo>
                <a:cubicBezTo>
                  <a:pt x="1008" y="229"/>
                  <a:pt x="1022" y="230"/>
                  <a:pt x="1032" y="220"/>
                </a:cubicBezTo>
                <a:cubicBezTo>
                  <a:pt x="1029" y="224"/>
                  <a:pt x="1029" y="224"/>
                  <a:pt x="1029" y="224"/>
                </a:cubicBezTo>
                <a:cubicBezTo>
                  <a:pt x="1034" y="221"/>
                  <a:pt x="1043" y="214"/>
                  <a:pt x="1052" y="207"/>
                </a:cubicBezTo>
                <a:cubicBezTo>
                  <a:pt x="1053" y="216"/>
                  <a:pt x="1053" y="216"/>
                  <a:pt x="1053" y="216"/>
                </a:cubicBezTo>
                <a:cubicBezTo>
                  <a:pt x="1048" y="216"/>
                  <a:pt x="1044" y="216"/>
                  <a:pt x="1039" y="216"/>
                </a:cubicBezTo>
                <a:cubicBezTo>
                  <a:pt x="1038" y="217"/>
                  <a:pt x="1038" y="217"/>
                  <a:pt x="1038" y="217"/>
                </a:cubicBezTo>
                <a:cubicBezTo>
                  <a:pt x="1040" y="219"/>
                  <a:pt x="1034" y="217"/>
                  <a:pt x="1031" y="216"/>
                </a:cubicBezTo>
                <a:cubicBezTo>
                  <a:pt x="1031" y="216"/>
                  <a:pt x="1031" y="216"/>
                  <a:pt x="1031" y="216"/>
                </a:cubicBezTo>
                <a:cubicBezTo>
                  <a:pt x="1022" y="216"/>
                  <a:pt x="1014" y="217"/>
                  <a:pt x="1007" y="217"/>
                </a:cubicBezTo>
                <a:cubicBezTo>
                  <a:pt x="1009" y="219"/>
                  <a:pt x="1012" y="220"/>
                  <a:pt x="1015" y="221"/>
                </a:cubicBezTo>
                <a:cubicBezTo>
                  <a:pt x="1018" y="219"/>
                  <a:pt x="1032" y="223"/>
                  <a:pt x="1031" y="219"/>
                </a:cubicBezTo>
                <a:cubicBezTo>
                  <a:pt x="1036" y="222"/>
                  <a:pt x="1046" y="222"/>
                  <a:pt x="1051" y="223"/>
                </a:cubicBezTo>
                <a:cubicBezTo>
                  <a:pt x="1049" y="199"/>
                  <a:pt x="1049" y="199"/>
                  <a:pt x="1049" y="199"/>
                </a:cubicBezTo>
                <a:cubicBezTo>
                  <a:pt x="1048" y="200"/>
                  <a:pt x="1047" y="200"/>
                  <a:pt x="1046" y="200"/>
                </a:cubicBezTo>
                <a:cubicBezTo>
                  <a:pt x="1048" y="200"/>
                  <a:pt x="1049" y="200"/>
                  <a:pt x="1049" y="200"/>
                </a:cubicBezTo>
                <a:cubicBezTo>
                  <a:pt x="1051" y="223"/>
                  <a:pt x="1051" y="223"/>
                  <a:pt x="1051" y="223"/>
                </a:cubicBezTo>
                <a:cubicBezTo>
                  <a:pt x="1051" y="222"/>
                  <a:pt x="1051" y="222"/>
                  <a:pt x="1052" y="222"/>
                </a:cubicBezTo>
                <a:cubicBezTo>
                  <a:pt x="1050" y="201"/>
                  <a:pt x="1050" y="201"/>
                  <a:pt x="1050" y="201"/>
                </a:cubicBezTo>
                <a:cubicBezTo>
                  <a:pt x="1049" y="203"/>
                  <a:pt x="1042" y="208"/>
                  <a:pt x="1042" y="210"/>
                </a:cubicBezTo>
                <a:cubicBezTo>
                  <a:pt x="1038" y="208"/>
                  <a:pt x="1029" y="215"/>
                  <a:pt x="1028" y="211"/>
                </a:cubicBezTo>
                <a:cubicBezTo>
                  <a:pt x="1026" y="211"/>
                  <a:pt x="1034" y="212"/>
                  <a:pt x="1037" y="208"/>
                </a:cubicBezTo>
                <a:cubicBezTo>
                  <a:pt x="1040" y="205"/>
                  <a:pt x="1036" y="206"/>
                  <a:pt x="1032" y="207"/>
                </a:cubicBezTo>
                <a:cubicBezTo>
                  <a:pt x="1028" y="208"/>
                  <a:pt x="1024" y="208"/>
                  <a:pt x="1029" y="204"/>
                </a:cubicBezTo>
                <a:cubicBezTo>
                  <a:pt x="1016" y="213"/>
                  <a:pt x="996" y="218"/>
                  <a:pt x="981" y="226"/>
                </a:cubicBezTo>
                <a:cubicBezTo>
                  <a:pt x="990" y="225"/>
                  <a:pt x="990" y="225"/>
                  <a:pt x="990" y="225"/>
                </a:cubicBezTo>
                <a:cubicBezTo>
                  <a:pt x="983" y="227"/>
                  <a:pt x="967" y="232"/>
                  <a:pt x="965" y="231"/>
                </a:cubicBezTo>
                <a:cubicBezTo>
                  <a:pt x="970" y="229"/>
                  <a:pt x="976" y="227"/>
                  <a:pt x="983" y="224"/>
                </a:cubicBezTo>
                <a:cubicBezTo>
                  <a:pt x="982" y="220"/>
                  <a:pt x="967" y="229"/>
                  <a:pt x="965" y="227"/>
                </a:cubicBezTo>
                <a:cubicBezTo>
                  <a:pt x="960" y="231"/>
                  <a:pt x="954" y="235"/>
                  <a:pt x="948" y="239"/>
                </a:cubicBezTo>
                <a:cubicBezTo>
                  <a:pt x="956" y="237"/>
                  <a:pt x="956" y="237"/>
                  <a:pt x="956" y="237"/>
                </a:cubicBezTo>
                <a:cubicBezTo>
                  <a:pt x="952" y="240"/>
                  <a:pt x="933" y="242"/>
                  <a:pt x="919" y="245"/>
                </a:cubicBezTo>
                <a:cubicBezTo>
                  <a:pt x="926" y="237"/>
                  <a:pt x="939" y="240"/>
                  <a:pt x="953" y="234"/>
                </a:cubicBezTo>
                <a:cubicBezTo>
                  <a:pt x="962" y="229"/>
                  <a:pt x="945" y="230"/>
                  <a:pt x="954" y="226"/>
                </a:cubicBezTo>
                <a:cubicBezTo>
                  <a:pt x="952" y="226"/>
                  <a:pt x="945" y="227"/>
                  <a:pt x="943" y="229"/>
                </a:cubicBezTo>
                <a:cubicBezTo>
                  <a:pt x="939" y="229"/>
                  <a:pt x="939" y="229"/>
                  <a:pt x="939" y="229"/>
                </a:cubicBezTo>
                <a:cubicBezTo>
                  <a:pt x="946" y="222"/>
                  <a:pt x="965" y="218"/>
                  <a:pt x="976" y="210"/>
                </a:cubicBezTo>
                <a:cubicBezTo>
                  <a:pt x="975" y="211"/>
                  <a:pt x="974" y="212"/>
                  <a:pt x="974" y="213"/>
                </a:cubicBezTo>
                <a:cubicBezTo>
                  <a:pt x="984" y="212"/>
                  <a:pt x="994" y="209"/>
                  <a:pt x="1002" y="205"/>
                </a:cubicBezTo>
                <a:cubicBezTo>
                  <a:pt x="997" y="205"/>
                  <a:pt x="996" y="206"/>
                  <a:pt x="993" y="208"/>
                </a:cubicBezTo>
                <a:cubicBezTo>
                  <a:pt x="992" y="207"/>
                  <a:pt x="1001" y="203"/>
                  <a:pt x="1003" y="201"/>
                </a:cubicBezTo>
                <a:cubicBezTo>
                  <a:pt x="995" y="202"/>
                  <a:pt x="1001" y="198"/>
                  <a:pt x="995" y="199"/>
                </a:cubicBezTo>
                <a:cubicBezTo>
                  <a:pt x="1000" y="196"/>
                  <a:pt x="1005" y="195"/>
                  <a:pt x="1011" y="193"/>
                </a:cubicBezTo>
                <a:cubicBezTo>
                  <a:pt x="1015" y="194"/>
                  <a:pt x="1009" y="197"/>
                  <a:pt x="1011" y="199"/>
                </a:cubicBezTo>
                <a:cubicBezTo>
                  <a:pt x="1017" y="195"/>
                  <a:pt x="1022" y="200"/>
                  <a:pt x="1031" y="193"/>
                </a:cubicBezTo>
                <a:cubicBezTo>
                  <a:pt x="1018" y="197"/>
                  <a:pt x="1032" y="187"/>
                  <a:pt x="1035" y="183"/>
                </a:cubicBezTo>
                <a:cubicBezTo>
                  <a:pt x="1033" y="184"/>
                  <a:pt x="1033" y="184"/>
                  <a:pt x="1033" y="184"/>
                </a:cubicBezTo>
                <a:cubicBezTo>
                  <a:pt x="1035" y="181"/>
                  <a:pt x="1037" y="179"/>
                  <a:pt x="1039" y="179"/>
                </a:cubicBezTo>
                <a:cubicBezTo>
                  <a:pt x="1045" y="246"/>
                  <a:pt x="1045" y="246"/>
                  <a:pt x="1045" y="246"/>
                </a:cubicBezTo>
                <a:cubicBezTo>
                  <a:pt x="1044" y="245"/>
                  <a:pt x="1043" y="244"/>
                  <a:pt x="1043" y="243"/>
                </a:cubicBezTo>
                <a:cubicBezTo>
                  <a:pt x="1044" y="243"/>
                  <a:pt x="1045" y="243"/>
                  <a:pt x="1046" y="243"/>
                </a:cubicBezTo>
                <a:cubicBezTo>
                  <a:pt x="1040" y="181"/>
                  <a:pt x="1040" y="181"/>
                  <a:pt x="1040" y="181"/>
                </a:cubicBezTo>
                <a:cubicBezTo>
                  <a:pt x="1036" y="183"/>
                  <a:pt x="1034" y="184"/>
                  <a:pt x="1036" y="186"/>
                </a:cubicBezTo>
                <a:cubicBezTo>
                  <a:pt x="1038" y="185"/>
                  <a:pt x="1039" y="184"/>
                  <a:pt x="1041" y="183"/>
                </a:cubicBezTo>
                <a:cubicBezTo>
                  <a:pt x="1047" y="241"/>
                  <a:pt x="1047" y="241"/>
                  <a:pt x="1047" y="241"/>
                </a:cubicBezTo>
                <a:cubicBezTo>
                  <a:pt x="1045" y="241"/>
                  <a:pt x="1043" y="240"/>
                  <a:pt x="1041" y="240"/>
                </a:cubicBezTo>
                <a:cubicBezTo>
                  <a:pt x="1045" y="239"/>
                  <a:pt x="1045" y="239"/>
                  <a:pt x="1045" y="239"/>
                </a:cubicBezTo>
                <a:cubicBezTo>
                  <a:pt x="1039" y="238"/>
                  <a:pt x="1033" y="237"/>
                  <a:pt x="1027" y="236"/>
                </a:cubicBezTo>
                <a:cubicBezTo>
                  <a:pt x="1024" y="238"/>
                  <a:pt x="1018" y="241"/>
                  <a:pt x="1015" y="244"/>
                </a:cubicBezTo>
                <a:cubicBezTo>
                  <a:pt x="1011" y="241"/>
                  <a:pt x="1005" y="242"/>
                  <a:pt x="1001" y="242"/>
                </a:cubicBezTo>
                <a:cubicBezTo>
                  <a:pt x="1003" y="242"/>
                  <a:pt x="1003" y="242"/>
                  <a:pt x="1003" y="242"/>
                </a:cubicBezTo>
                <a:cubicBezTo>
                  <a:pt x="995" y="238"/>
                  <a:pt x="977" y="238"/>
                  <a:pt x="975" y="240"/>
                </a:cubicBezTo>
                <a:cubicBezTo>
                  <a:pt x="972" y="239"/>
                  <a:pt x="983" y="236"/>
                  <a:pt x="989" y="234"/>
                </a:cubicBezTo>
                <a:cubicBezTo>
                  <a:pt x="995" y="231"/>
                  <a:pt x="997" y="228"/>
                  <a:pt x="976" y="227"/>
                </a:cubicBezTo>
                <a:cubicBezTo>
                  <a:pt x="960" y="226"/>
                  <a:pt x="966" y="234"/>
                  <a:pt x="956" y="236"/>
                </a:cubicBezTo>
                <a:cubicBezTo>
                  <a:pt x="956" y="236"/>
                  <a:pt x="957" y="235"/>
                  <a:pt x="956" y="235"/>
                </a:cubicBezTo>
                <a:cubicBezTo>
                  <a:pt x="949" y="234"/>
                  <a:pt x="948" y="237"/>
                  <a:pt x="942" y="237"/>
                </a:cubicBezTo>
                <a:cubicBezTo>
                  <a:pt x="947" y="239"/>
                  <a:pt x="953" y="239"/>
                  <a:pt x="955" y="238"/>
                </a:cubicBezTo>
                <a:cubicBezTo>
                  <a:pt x="952" y="241"/>
                  <a:pt x="940" y="237"/>
                  <a:pt x="935" y="239"/>
                </a:cubicBezTo>
                <a:cubicBezTo>
                  <a:pt x="942" y="235"/>
                  <a:pt x="921" y="237"/>
                  <a:pt x="927" y="235"/>
                </a:cubicBezTo>
                <a:cubicBezTo>
                  <a:pt x="913" y="231"/>
                  <a:pt x="897" y="235"/>
                  <a:pt x="890" y="238"/>
                </a:cubicBezTo>
                <a:cubicBezTo>
                  <a:pt x="880" y="232"/>
                  <a:pt x="873" y="239"/>
                  <a:pt x="857" y="237"/>
                </a:cubicBezTo>
                <a:cubicBezTo>
                  <a:pt x="860" y="237"/>
                  <a:pt x="864" y="236"/>
                  <a:pt x="868" y="236"/>
                </a:cubicBezTo>
                <a:cubicBezTo>
                  <a:pt x="876" y="232"/>
                  <a:pt x="851" y="234"/>
                  <a:pt x="865" y="231"/>
                </a:cubicBezTo>
                <a:cubicBezTo>
                  <a:pt x="862" y="231"/>
                  <a:pt x="865" y="233"/>
                  <a:pt x="868" y="232"/>
                </a:cubicBezTo>
                <a:cubicBezTo>
                  <a:pt x="873" y="232"/>
                  <a:pt x="878" y="230"/>
                  <a:pt x="877" y="228"/>
                </a:cubicBezTo>
                <a:cubicBezTo>
                  <a:pt x="864" y="225"/>
                  <a:pt x="864" y="225"/>
                  <a:pt x="864" y="225"/>
                </a:cubicBezTo>
                <a:cubicBezTo>
                  <a:pt x="868" y="224"/>
                  <a:pt x="868" y="224"/>
                  <a:pt x="868" y="224"/>
                </a:cubicBezTo>
                <a:cubicBezTo>
                  <a:pt x="849" y="219"/>
                  <a:pt x="849" y="219"/>
                  <a:pt x="849" y="219"/>
                </a:cubicBezTo>
                <a:cubicBezTo>
                  <a:pt x="848" y="220"/>
                  <a:pt x="850" y="221"/>
                  <a:pt x="851" y="221"/>
                </a:cubicBezTo>
                <a:cubicBezTo>
                  <a:pt x="828" y="220"/>
                  <a:pt x="802" y="223"/>
                  <a:pt x="782" y="223"/>
                </a:cubicBezTo>
                <a:cubicBezTo>
                  <a:pt x="778" y="234"/>
                  <a:pt x="732" y="229"/>
                  <a:pt x="715" y="236"/>
                </a:cubicBezTo>
                <a:cubicBezTo>
                  <a:pt x="719" y="233"/>
                  <a:pt x="722" y="227"/>
                  <a:pt x="719" y="225"/>
                </a:cubicBezTo>
                <a:cubicBezTo>
                  <a:pt x="723" y="224"/>
                  <a:pt x="730" y="220"/>
                  <a:pt x="739" y="220"/>
                </a:cubicBezTo>
                <a:cubicBezTo>
                  <a:pt x="740" y="222"/>
                  <a:pt x="750" y="224"/>
                  <a:pt x="744" y="226"/>
                </a:cubicBezTo>
                <a:cubicBezTo>
                  <a:pt x="767" y="225"/>
                  <a:pt x="741" y="221"/>
                  <a:pt x="747" y="217"/>
                </a:cubicBezTo>
                <a:cubicBezTo>
                  <a:pt x="735" y="218"/>
                  <a:pt x="724" y="220"/>
                  <a:pt x="715" y="222"/>
                </a:cubicBezTo>
                <a:cubicBezTo>
                  <a:pt x="713" y="223"/>
                  <a:pt x="711" y="223"/>
                  <a:pt x="710" y="224"/>
                </a:cubicBezTo>
                <a:cubicBezTo>
                  <a:pt x="704" y="225"/>
                  <a:pt x="704" y="225"/>
                  <a:pt x="704" y="225"/>
                </a:cubicBezTo>
                <a:cubicBezTo>
                  <a:pt x="700" y="227"/>
                  <a:pt x="697" y="228"/>
                  <a:pt x="693" y="229"/>
                </a:cubicBezTo>
                <a:cubicBezTo>
                  <a:pt x="693" y="227"/>
                  <a:pt x="693" y="227"/>
                  <a:pt x="693" y="227"/>
                </a:cubicBezTo>
                <a:cubicBezTo>
                  <a:pt x="681" y="231"/>
                  <a:pt x="681" y="231"/>
                  <a:pt x="681" y="231"/>
                </a:cubicBezTo>
                <a:cubicBezTo>
                  <a:pt x="691" y="231"/>
                  <a:pt x="691" y="237"/>
                  <a:pt x="678" y="236"/>
                </a:cubicBezTo>
                <a:cubicBezTo>
                  <a:pt x="680" y="235"/>
                  <a:pt x="680" y="235"/>
                  <a:pt x="680" y="235"/>
                </a:cubicBezTo>
                <a:cubicBezTo>
                  <a:pt x="672" y="233"/>
                  <a:pt x="658" y="238"/>
                  <a:pt x="646" y="238"/>
                </a:cubicBezTo>
                <a:cubicBezTo>
                  <a:pt x="639" y="243"/>
                  <a:pt x="639" y="243"/>
                  <a:pt x="639" y="243"/>
                </a:cubicBezTo>
                <a:cubicBezTo>
                  <a:pt x="627" y="243"/>
                  <a:pt x="626" y="236"/>
                  <a:pt x="622" y="233"/>
                </a:cubicBezTo>
                <a:cubicBezTo>
                  <a:pt x="604" y="233"/>
                  <a:pt x="594" y="239"/>
                  <a:pt x="580" y="243"/>
                </a:cubicBezTo>
                <a:cubicBezTo>
                  <a:pt x="577" y="241"/>
                  <a:pt x="569" y="241"/>
                  <a:pt x="562" y="239"/>
                </a:cubicBezTo>
                <a:cubicBezTo>
                  <a:pt x="556" y="238"/>
                  <a:pt x="553" y="237"/>
                  <a:pt x="561" y="236"/>
                </a:cubicBezTo>
                <a:cubicBezTo>
                  <a:pt x="552" y="237"/>
                  <a:pt x="548" y="241"/>
                  <a:pt x="543" y="244"/>
                </a:cubicBezTo>
                <a:cubicBezTo>
                  <a:pt x="537" y="247"/>
                  <a:pt x="530" y="248"/>
                  <a:pt x="514" y="241"/>
                </a:cubicBezTo>
                <a:cubicBezTo>
                  <a:pt x="517" y="240"/>
                  <a:pt x="520" y="240"/>
                  <a:pt x="523" y="239"/>
                </a:cubicBezTo>
                <a:cubicBezTo>
                  <a:pt x="516" y="238"/>
                  <a:pt x="507" y="237"/>
                  <a:pt x="498" y="234"/>
                </a:cubicBezTo>
                <a:cubicBezTo>
                  <a:pt x="489" y="232"/>
                  <a:pt x="478" y="228"/>
                  <a:pt x="466" y="219"/>
                </a:cubicBezTo>
                <a:cubicBezTo>
                  <a:pt x="429" y="190"/>
                  <a:pt x="429" y="190"/>
                  <a:pt x="429" y="190"/>
                </a:cubicBezTo>
                <a:cubicBezTo>
                  <a:pt x="469" y="158"/>
                  <a:pt x="469" y="158"/>
                  <a:pt x="469" y="158"/>
                </a:cubicBezTo>
                <a:cubicBezTo>
                  <a:pt x="485" y="145"/>
                  <a:pt x="500" y="138"/>
                  <a:pt x="507" y="136"/>
                </a:cubicBezTo>
                <a:cubicBezTo>
                  <a:pt x="504" y="143"/>
                  <a:pt x="514" y="142"/>
                  <a:pt x="525" y="140"/>
                </a:cubicBezTo>
                <a:cubicBezTo>
                  <a:pt x="536" y="139"/>
                  <a:pt x="549" y="137"/>
                  <a:pt x="553" y="141"/>
                </a:cubicBezTo>
                <a:cubicBezTo>
                  <a:pt x="551" y="140"/>
                  <a:pt x="560" y="136"/>
                  <a:pt x="561" y="134"/>
                </a:cubicBezTo>
                <a:cubicBezTo>
                  <a:pt x="564" y="135"/>
                  <a:pt x="568" y="135"/>
                  <a:pt x="571" y="132"/>
                </a:cubicBezTo>
                <a:cubicBezTo>
                  <a:pt x="560" y="133"/>
                  <a:pt x="576" y="120"/>
                  <a:pt x="557" y="129"/>
                </a:cubicBezTo>
                <a:cubicBezTo>
                  <a:pt x="565" y="120"/>
                  <a:pt x="577" y="111"/>
                  <a:pt x="599" y="106"/>
                </a:cubicBezTo>
                <a:cubicBezTo>
                  <a:pt x="600" y="110"/>
                  <a:pt x="600" y="110"/>
                  <a:pt x="600" y="110"/>
                </a:cubicBezTo>
                <a:cubicBezTo>
                  <a:pt x="594" y="111"/>
                  <a:pt x="588" y="112"/>
                  <a:pt x="582" y="113"/>
                </a:cubicBezTo>
                <a:cubicBezTo>
                  <a:pt x="585" y="116"/>
                  <a:pt x="575" y="118"/>
                  <a:pt x="572" y="120"/>
                </a:cubicBezTo>
                <a:cubicBezTo>
                  <a:pt x="589" y="117"/>
                  <a:pt x="588" y="120"/>
                  <a:pt x="588" y="122"/>
                </a:cubicBezTo>
                <a:cubicBezTo>
                  <a:pt x="587" y="124"/>
                  <a:pt x="587" y="126"/>
                  <a:pt x="603" y="122"/>
                </a:cubicBezTo>
                <a:cubicBezTo>
                  <a:pt x="606" y="119"/>
                  <a:pt x="604" y="120"/>
                  <a:pt x="612" y="118"/>
                </a:cubicBezTo>
                <a:cubicBezTo>
                  <a:pt x="608" y="119"/>
                  <a:pt x="608" y="122"/>
                  <a:pt x="615" y="120"/>
                </a:cubicBezTo>
                <a:cubicBezTo>
                  <a:pt x="620" y="116"/>
                  <a:pt x="620" y="116"/>
                  <a:pt x="620" y="116"/>
                </a:cubicBezTo>
                <a:cubicBezTo>
                  <a:pt x="633" y="120"/>
                  <a:pt x="602" y="124"/>
                  <a:pt x="613" y="127"/>
                </a:cubicBezTo>
                <a:cubicBezTo>
                  <a:pt x="601" y="133"/>
                  <a:pt x="580" y="140"/>
                  <a:pt x="585" y="144"/>
                </a:cubicBezTo>
                <a:cubicBezTo>
                  <a:pt x="606" y="141"/>
                  <a:pt x="601" y="130"/>
                  <a:pt x="623" y="128"/>
                </a:cubicBezTo>
                <a:cubicBezTo>
                  <a:pt x="626" y="130"/>
                  <a:pt x="626" y="130"/>
                  <a:pt x="626" y="130"/>
                </a:cubicBezTo>
                <a:cubicBezTo>
                  <a:pt x="633" y="127"/>
                  <a:pt x="634" y="123"/>
                  <a:pt x="637" y="120"/>
                </a:cubicBezTo>
                <a:cubicBezTo>
                  <a:pt x="638" y="121"/>
                  <a:pt x="640" y="122"/>
                  <a:pt x="645" y="121"/>
                </a:cubicBezTo>
                <a:cubicBezTo>
                  <a:pt x="657" y="114"/>
                  <a:pt x="665" y="111"/>
                  <a:pt x="676" y="104"/>
                </a:cubicBezTo>
                <a:cubicBezTo>
                  <a:pt x="661" y="108"/>
                  <a:pt x="654" y="108"/>
                  <a:pt x="647" y="108"/>
                </a:cubicBezTo>
                <a:cubicBezTo>
                  <a:pt x="640" y="109"/>
                  <a:pt x="632" y="109"/>
                  <a:pt x="616" y="114"/>
                </a:cubicBezTo>
                <a:cubicBezTo>
                  <a:pt x="621" y="111"/>
                  <a:pt x="644" y="105"/>
                  <a:pt x="644" y="100"/>
                </a:cubicBezTo>
                <a:cubicBezTo>
                  <a:pt x="645" y="104"/>
                  <a:pt x="645" y="104"/>
                  <a:pt x="645" y="104"/>
                </a:cubicBezTo>
                <a:cubicBezTo>
                  <a:pt x="655" y="100"/>
                  <a:pt x="665" y="96"/>
                  <a:pt x="679" y="95"/>
                </a:cubicBezTo>
                <a:cubicBezTo>
                  <a:pt x="671" y="99"/>
                  <a:pt x="671" y="99"/>
                  <a:pt x="671" y="99"/>
                </a:cubicBezTo>
                <a:cubicBezTo>
                  <a:pt x="688" y="93"/>
                  <a:pt x="701" y="101"/>
                  <a:pt x="713" y="92"/>
                </a:cubicBezTo>
                <a:cubicBezTo>
                  <a:pt x="708" y="92"/>
                  <a:pt x="705" y="93"/>
                  <a:pt x="702" y="94"/>
                </a:cubicBezTo>
                <a:cubicBezTo>
                  <a:pt x="710" y="90"/>
                  <a:pt x="721" y="89"/>
                  <a:pt x="731" y="88"/>
                </a:cubicBezTo>
                <a:cubicBezTo>
                  <a:pt x="735" y="86"/>
                  <a:pt x="735" y="86"/>
                  <a:pt x="735" y="86"/>
                </a:cubicBezTo>
                <a:cubicBezTo>
                  <a:pt x="736" y="85"/>
                  <a:pt x="738" y="84"/>
                  <a:pt x="739" y="83"/>
                </a:cubicBezTo>
                <a:cubicBezTo>
                  <a:pt x="742" y="81"/>
                  <a:pt x="745" y="79"/>
                  <a:pt x="749" y="78"/>
                </a:cubicBezTo>
                <a:cubicBezTo>
                  <a:pt x="749" y="80"/>
                  <a:pt x="762" y="77"/>
                  <a:pt x="756" y="82"/>
                </a:cubicBezTo>
                <a:cubicBezTo>
                  <a:pt x="772" y="82"/>
                  <a:pt x="777" y="75"/>
                  <a:pt x="786" y="72"/>
                </a:cubicBezTo>
                <a:cubicBezTo>
                  <a:pt x="802" y="74"/>
                  <a:pt x="773" y="77"/>
                  <a:pt x="773" y="83"/>
                </a:cubicBezTo>
                <a:cubicBezTo>
                  <a:pt x="794" y="81"/>
                  <a:pt x="815" y="76"/>
                  <a:pt x="827" y="70"/>
                </a:cubicBezTo>
                <a:cubicBezTo>
                  <a:pt x="822" y="70"/>
                  <a:pt x="820" y="70"/>
                  <a:pt x="820" y="69"/>
                </a:cubicBezTo>
                <a:cubicBezTo>
                  <a:pt x="821" y="70"/>
                  <a:pt x="829" y="68"/>
                  <a:pt x="834" y="68"/>
                </a:cubicBezTo>
                <a:cubicBezTo>
                  <a:pt x="837" y="64"/>
                  <a:pt x="837" y="64"/>
                  <a:pt x="837" y="64"/>
                </a:cubicBezTo>
                <a:cubicBezTo>
                  <a:pt x="845" y="65"/>
                  <a:pt x="844" y="67"/>
                  <a:pt x="838" y="70"/>
                </a:cubicBezTo>
                <a:cubicBezTo>
                  <a:pt x="845" y="69"/>
                  <a:pt x="853" y="63"/>
                  <a:pt x="861" y="66"/>
                </a:cubicBezTo>
                <a:cubicBezTo>
                  <a:pt x="849" y="71"/>
                  <a:pt x="833" y="70"/>
                  <a:pt x="826" y="73"/>
                </a:cubicBezTo>
                <a:cubicBezTo>
                  <a:pt x="852" y="67"/>
                  <a:pt x="854" y="78"/>
                  <a:pt x="887" y="70"/>
                </a:cubicBezTo>
                <a:cubicBezTo>
                  <a:pt x="888" y="71"/>
                  <a:pt x="882" y="75"/>
                  <a:pt x="889" y="74"/>
                </a:cubicBezTo>
                <a:cubicBezTo>
                  <a:pt x="903" y="71"/>
                  <a:pt x="892" y="68"/>
                  <a:pt x="896" y="64"/>
                </a:cubicBezTo>
                <a:cubicBezTo>
                  <a:pt x="885" y="67"/>
                  <a:pt x="879" y="66"/>
                  <a:pt x="872" y="64"/>
                </a:cubicBezTo>
                <a:cubicBezTo>
                  <a:pt x="875" y="61"/>
                  <a:pt x="875" y="61"/>
                  <a:pt x="875" y="61"/>
                </a:cubicBezTo>
                <a:cubicBezTo>
                  <a:pt x="876" y="62"/>
                  <a:pt x="883" y="61"/>
                  <a:pt x="885" y="62"/>
                </a:cubicBezTo>
                <a:cubicBezTo>
                  <a:pt x="886" y="57"/>
                  <a:pt x="886" y="57"/>
                  <a:pt x="886" y="57"/>
                </a:cubicBezTo>
                <a:cubicBezTo>
                  <a:pt x="886" y="63"/>
                  <a:pt x="898" y="65"/>
                  <a:pt x="907" y="62"/>
                </a:cubicBezTo>
                <a:cubicBezTo>
                  <a:pt x="897" y="59"/>
                  <a:pt x="900" y="59"/>
                  <a:pt x="897" y="54"/>
                </a:cubicBezTo>
                <a:cubicBezTo>
                  <a:pt x="909" y="47"/>
                  <a:pt x="912" y="58"/>
                  <a:pt x="925" y="50"/>
                </a:cubicBezTo>
                <a:cubicBezTo>
                  <a:pt x="925" y="52"/>
                  <a:pt x="912" y="55"/>
                  <a:pt x="923" y="55"/>
                </a:cubicBezTo>
                <a:cubicBezTo>
                  <a:pt x="932" y="54"/>
                  <a:pt x="930" y="50"/>
                  <a:pt x="936" y="48"/>
                </a:cubicBezTo>
                <a:cubicBezTo>
                  <a:pt x="930" y="53"/>
                  <a:pt x="932" y="56"/>
                  <a:pt x="925" y="62"/>
                </a:cubicBezTo>
                <a:cubicBezTo>
                  <a:pt x="910" y="64"/>
                  <a:pt x="919" y="62"/>
                  <a:pt x="904" y="66"/>
                </a:cubicBezTo>
                <a:cubicBezTo>
                  <a:pt x="917" y="68"/>
                  <a:pt x="917" y="68"/>
                  <a:pt x="917" y="68"/>
                </a:cubicBezTo>
                <a:cubicBezTo>
                  <a:pt x="904" y="70"/>
                  <a:pt x="908" y="74"/>
                  <a:pt x="907" y="76"/>
                </a:cubicBezTo>
                <a:cubicBezTo>
                  <a:pt x="930" y="77"/>
                  <a:pt x="924" y="67"/>
                  <a:pt x="938" y="67"/>
                </a:cubicBezTo>
                <a:cubicBezTo>
                  <a:pt x="945" y="63"/>
                  <a:pt x="925" y="68"/>
                  <a:pt x="935" y="63"/>
                </a:cubicBezTo>
                <a:cubicBezTo>
                  <a:pt x="949" y="63"/>
                  <a:pt x="938" y="60"/>
                  <a:pt x="953" y="57"/>
                </a:cubicBezTo>
                <a:cubicBezTo>
                  <a:pt x="951" y="59"/>
                  <a:pt x="951" y="59"/>
                  <a:pt x="951" y="59"/>
                </a:cubicBezTo>
                <a:cubicBezTo>
                  <a:pt x="956" y="61"/>
                  <a:pt x="960" y="57"/>
                  <a:pt x="966" y="56"/>
                </a:cubicBezTo>
                <a:cubicBezTo>
                  <a:pt x="971" y="55"/>
                  <a:pt x="957" y="43"/>
                  <a:pt x="982" y="40"/>
                </a:cubicBezTo>
                <a:cubicBezTo>
                  <a:pt x="981" y="41"/>
                  <a:pt x="980" y="42"/>
                  <a:pt x="980" y="42"/>
                </a:cubicBezTo>
                <a:cubicBezTo>
                  <a:pt x="960" y="80"/>
                  <a:pt x="960" y="80"/>
                  <a:pt x="960" y="80"/>
                </a:cubicBezTo>
                <a:cubicBezTo>
                  <a:pt x="978" y="78"/>
                  <a:pt x="998" y="76"/>
                  <a:pt x="1018" y="75"/>
                </a:cubicBezTo>
                <a:cubicBezTo>
                  <a:pt x="1011" y="91"/>
                  <a:pt x="1011" y="91"/>
                  <a:pt x="1011" y="91"/>
                </a:cubicBezTo>
                <a:cubicBezTo>
                  <a:pt x="1008" y="87"/>
                  <a:pt x="1004" y="83"/>
                  <a:pt x="997" y="80"/>
                </a:cubicBezTo>
                <a:cubicBezTo>
                  <a:pt x="995" y="76"/>
                  <a:pt x="1000" y="76"/>
                  <a:pt x="1006" y="78"/>
                </a:cubicBezTo>
                <a:cubicBezTo>
                  <a:pt x="1011" y="79"/>
                  <a:pt x="1016" y="83"/>
                  <a:pt x="1016" y="81"/>
                </a:cubicBezTo>
                <a:cubicBezTo>
                  <a:pt x="1017" y="83"/>
                  <a:pt x="1018" y="85"/>
                  <a:pt x="1019" y="86"/>
                </a:cubicBezTo>
                <a:cubicBezTo>
                  <a:pt x="1020" y="85"/>
                  <a:pt x="1020" y="85"/>
                  <a:pt x="1020" y="85"/>
                </a:cubicBezTo>
                <a:cubicBezTo>
                  <a:pt x="1012" y="85"/>
                  <a:pt x="1012" y="85"/>
                  <a:pt x="1012" y="85"/>
                </a:cubicBezTo>
                <a:cubicBezTo>
                  <a:pt x="1012" y="84"/>
                  <a:pt x="1015" y="83"/>
                  <a:pt x="1019" y="82"/>
                </a:cubicBezTo>
                <a:cubicBezTo>
                  <a:pt x="1017" y="88"/>
                  <a:pt x="1017" y="88"/>
                  <a:pt x="1017" y="88"/>
                </a:cubicBezTo>
                <a:cubicBezTo>
                  <a:pt x="1015" y="85"/>
                  <a:pt x="1012" y="83"/>
                  <a:pt x="1010" y="82"/>
                </a:cubicBezTo>
                <a:cubicBezTo>
                  <a:pt x="1008" y="81"/>
                  <a:pt x="1008" y="82"/>
                  <a:pt x="1009" y="85"/>
                </a:cubicBezTo>
                <a:cubicBezTo>
                  <a:pt x="1011" y="87"/>
                  <a:pt x="1012" y="88"/>
                  <a:pt x="1014" y="89"/>
                </a:cubicBezTo>
                <a:cubicBezTo>
                  <a:pt x="1019" y="79"/>
                  <a:pt x="1019" y="79"/>
                  <a:pt x="1019" y="79"/>
                </a:cubicBezTo>
                <a:cubicBezTo>
                  <a:pt x="1001" y="81"/>
                  <a:pt x="990" y="81"/>
                  <a:pt x="972" y="88"/>
                </a:cubicBezTo>
                <a:cubicBezTo>
                  <a:pt x="979" y="94"/>
                  <a:pt x="1001" y="84"/>
                  <a:pt x="1015" y="87"/>
                </a:cubicBezTo>
                <a:cubicBezTo>
                  <a:pt x="1009" y="88"/>
                  <a:pt x="1004" y="89"/>
                  <a:pt x="1000" y="90"/>
                </a:cubicBezTo>
                <a:cubicBezTo>
                  <a:pt x="1020" y="89"/>
                  <a:pt x="1020" y="89"/>
                  <a:pt x="1020" y="89"/>
                </a:cubicBezTo>
                <a:cubicBezTo>
                  <a:pt x="1026" y="89"/>
                  <a:pt x="1026" y="89"/>
                  <a:pt x="1026" y="89"/>
                </a:cubicBezTo>
                <a:cubicBezTo>
                  <a:pt x="1023" y="84"/>
                  <a:pt x="1023" y="84"/>
                  <a:pt x="1023" y="84"/>
                </a:cubicBezTo>
                <a:cubicBezTo>
                  <a:pt x="1019" y="76"/>
                  <a:pt x="1011" y="71"/>
                  <a:pt x="1003" y="67"/>
                </a:cubicBezTo>
                <a:cubicBezTo>
                  <a:pt x="1002" y="67"/>
                  <a:pt x="1001" y="68"/>
                  <a:pt x="999" y="68"/>
                </a:cubicBezTo>
                <a:cubicBezTo>
                  <a:pt x="1010" y="71"/>
                  <a:pt x="1015" y="77"/>
                  <a:pt x="1016" y="78"/>
                </a:cubicBezTo>
                <a:cubicBezTo>
                  <a:pt x="1011" y="73"/>
                  <a:pt x="1004" y="71"/>
                  <a:pt x="999" y="71"/>
                </a:cubicBezTo>
                <a:cubicBezTo>
                  <a:pt x="994" y="71"/>
                  <a:pt x="990" y="73"/>
                  <a:pt x="990" y="75"/>
                </a:cubicBezTo>
                <a:cubicBezTo>
                  <a:pt x="992" y="76"/>
                  <a:pt x="992" y="76"/>
                  <a:pt x="992" y="76"/>
                </a:cubicBezTo>
                <a:cubicBezTo>
                  <a:pt x="990" y="76"/>
                  <a:pt x="989" y="76"/>
                  <a:pt x="987" y="77"/>
                </a:cubicBezTo>
                <a:cubicBezTo>
                  <a:pt x="984" y="76"/>
                  <a:pt x="981" y="75"/>
                  <a:pt x="978" y="75"/>
                </a:cubicBezTo>
                <a:close/>
              </a:path>
            </a:pathLst>
          </a:custGeom>
          <a:solidFill>
            <a:schemeClr val="lt1">
              <a:alpha val="2745"/>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81" name="Google Shape;81;p10"/>
          <p:cNvSpPr txBox="1">
            <a:spLocks noGrp="1"/>
          </p:cNvSpPr>
          <p:nvPr>
            <p:ph type="body" idx="1"/>
          </p:nvPr>
        </p:nvSpPr>
        <p:spPr>
          <a:xfrm>
            <a:off x="502920" y="1318615"/>
            <a:ext cx="4144200" cy="2362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2" name="Google Shape;82;p10"/>
          <p:cNvSpPr txBox="1">
            <a:spLocks noGrp="1"/>
          </p:cNvSpPr>
          <p:nvPr>
            <p:ph type="body" idx="2"/>
          </p:nvPr>
        </p:nvSpPr>
        <p:spPr>
          <a:xfrm>
            <a:off x="4935255" y="1318615"/>
            <a:ext cx="6934800" cy="2362200"/>
          </a:xfrm>
          <a:prstGeom prst="rect">
            <a:avLst/>
          </a:prstGeom>
          <a:noFill/>
          <a:ln>
            <a:noFill/>
          </a:ln>
        </p:spPr>
        <p:txBody>
          <a:bodyPr spcFirstLastPara="1" wrap="square" lIns="91425" tIns="45700" rIns="91425" bIns="45700" anchor="ctr" anchorCtr="0">
            <a:noAutofit/>
          </a:bodyPr>
          <a:lstStyle>
            <a:lvl1pPr marL="457200" marR="0" lvl="0" indent="-355600"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3" name="Google Shape;83;p10"/>
          <p:cNvSpPr txBox="1">
            <a:spLocks noGrp="1"/>
          </p:cNvSpPr>
          <p:nvPr>
            <p:ph type="body" idx="3"/>
          </p:nvPr>
        </p:nvSpPr>
        <p:spPr>
          <a:xfrm>
            <a:off x="502920" y="3833215"/>
            <a:ext cx="4144200" cy="24384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0"/>
          <p:cNvSpPr txBox="1">
            <a:spLocks noGrp="1"/>
          </p:cNvSpPr>
          <p:nvPr>
            <p:ph type="body" idx="4"/>
          </p:nvPr>
        </p:nvSpPr>
        <p:spPr>
          <a:xfrm>
            <a:off x="4935255" y="3833215"/>
            <a:ext cx="6934800" cy="2438400"/>
          </a:xfrm>
          <a:prstGeom prst="rect">
            <a:avLst/>
          </a:prstGeom>
          <a:noFill/>
          <a:ln>
            <a:noFill/>
          </a:ln>
        </p:spPr>
        <p:txBody>
          <a:bodyPr spcFirstLastPara="1" wrap="square" lIns="91425" tIns="45700" rIns="91425" bIns="45700" anchor="ctr" anchorCtr="0">
            <a:noAutofit/>
          </a:bodyPr>
          <a:lstStyle>
            <a:lvl1pPr marL="457200" marR="0" lvl="0" indent="-355600"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8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92"/>
        <p:cNvGrpSpPr/>
        <p:nvPr/>
      </p:nvGrpSpPr>
      <p:grpSpPr>
        <a:xfrm>
          <a:off x="0" y="0"/>
          <a:ext cx="0" cy="0"/>
          <a:chOff x="0" y="0"/>
          <a:chExt cx="0" cy="0"/>
        </a:xfrm>
      </p:grpSpPr>
      <p:sp>
        <p:nvSpPr>
          <p:cNvPr id="93" name="Google Shape;93;p15"/>
          <p:cNvSpPr txBox="1">
            <a:spLocks noGrp="1"/>
          </p:cNvSpPr>
          <p:nvPr>
            <p:ph type="title"/>
          </p:nvPr>
        </p:nvSpPr>
        <p:spPr>
          <a:xfrm>
            <a:off x="838200" y="365125"/>
            <a:ext cx="10515600" cy="6402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00863D"/>
              </a:buClr>
              <a:buSzPts val="2800"/>
              <a:buFont typeface="Calibri"/>
              <a:buChar char="●"/>
              <a:defRPr>
                <a:solidFill>
                  <a:srgbClr val="00863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4" name="Google Shape;94;p15"/>
          <p:cNvSpPr txBox="1">
            <a:spLocks noGrp="1"/>
          </p:cNvSpPr>
          <p:nvPr>
            <p:ph type="body" idx="1"/>
          </p:nvPr>
        </p:nvSpPr>
        <p:spPr>
          <a:xfrm>
            <a:off x="838200" y="1188720"/>
            <a:ext cx="5181600" cy="4846200"/>
          </a:xfrm>
          <a:prstGeom prst="rect">
            <a:avLst/>
          </a:prstGeom>
          <a:noFill/>
          <a:ln>
            <a:noFill/>
          </a:ln>
        </p:spPr>
        <p:txBody>
          <a:bodyPr spcFirstLastPara="1" wrap="square" lIns="91425" tIns="45700" rIns="91425" bIns="45700" anchor="t" anchorCtr="0">
            <a:noAutofit/>
          </a:bodyPr>
          <a:lstStyle>
            <a:lvl1pPr marL="457200" lvl="0" indent="-381000" algn="l" rtl="0">
              <a:lnSpc>
                <a:spcPct val="90000"/>
              </a:lnSpc>
              <a:spcBef>
                <a:spcPts val="1000"/>
              </a:spcBef>
              <a:spcAft>
                <a:spcPts val="0"/>
              </a:spcAft>
              <a:buClr>
                <a:srgbClr val="00863D"/>
              </a:buClr>
              <a:buSzPts val="2400"/>
              <a:buChar char="●"/>
              <a:defRPr>
                <a:solidFill>
                  <a:srgbClr val="00863D"/>
                </a:solidFill>
              </a:defRPr>
            </a:lvl1pPr>
            <a:lvl2pPr marL="914400" lvl="1" indent="-355600" algn="l" rtl="0">
              <a:lnSpc>
                <a:spcPct val="90000"/>
              </a:lnSpc>
              <a:spcBef>
                <a:spcPts val="500"/>
              </a:spcBef>
              <a:spcAft>
                <a:spcPts val="0"/>
              </a:spcAft>
              <a:buClr>
                <a:srgbClr val="00863D"/>
              </a:buClr>
              <a:buSzPts val="2000"/>
              <a:buChar char="○"/>
              <a:defRPr>
                <a:solidFill>
                  <a:srgbClr val="00863D"/>
                </a:solidFill>
              </a:defRPr>
            </a:lvl2pPr>
            <a:lvl3pPr marL="1371600" lvl="2" indent="-342900" algn="l" rtl="0">
              <a:lnSpc>
                <a:spcPct val="90000"/>
              </a:lnSpc>
              <a:spcBef>
                <a:spcPts val="500"/>
              </a:spcBef>
              <a:spcAft>
                <a:spcPts val="0"/>
              </a:spcAft>
              <a:buClr>
                <a:srgbClr val="00863D"/>
              </a:buClr>
              <a:buSzPts val="1800"/>
              <a:buChar char="■"/>
              <a:defRPr>
                <a:solidFill>
                  <a:srgbClr val="00863D"/>
                </a:solidFill>
              </a:defRPr>
            </a:lvl3pPr>
            <a:lvl4pPr marL="1828800" lvl="3" indent="-330200" algn="l" rtl="0">
              <a:lnSpc>
                <a:spcPct val="90000"/>
              </a:lnSpc>
              <a:spcBef>
                <a:spcPts val="500"/>
              </a:spcBef>
              <a:spcAft>
                <a:spcPts val="0"/>
              </a:spcAft>
              <a:buClr>
                <a:srgbClr val="00863D"/>
              </a:buClr>
              <a:buSzPts val="1600"/>
              <a:buChar char="●"/>
              <a:defRPr>
                <a:solidFill>
                  <a:srgbClr val="00863D"/>
                </a:solidFill>
              </a:defRPr>
            </a:lvl4pPr>
            <a:lvl5pPr marL="2286000" lvl="4" indent="-330200" algn="l" rtl="0">
              <a:lnSpc>
                <a:spcPct val="90000"/>
              </a:lnSpc>
              <a:spcBef>
                <a:spcPts val="500"/>
              </a:spcBef>
              <a:spcAft>
                <a:spcPts val="0"/>
              </a:spcAft>
              <a:buClr>
                <a:srgbClr val="00863D"/>
              </a:buClr>
              <a:buSzPts val="1600"/>
              <a:buChar char="○"/>
              <a:defRPr>
                <a:solidFill>
                  <a:srgbClr val="00863D"/>
                </a:solidFill>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95" name="Google Shape;95;p15"/>
          <p:cNvSpPr txBox="1">
            <a:spLocks noGrp="1"/>
          </p:cNvSpPr>
          <p:nvPr>
            <p:ph type="body" idx="2"/>
          </p:nvPr>
        </p:nvSpPr>
        <p:spPr>
          <a:xfrm>
            <a:off x="6172200" y="1188720"/>
            <a:ext cx="5181600" cy="4846200"/>
          </a:xfrm>
          <a:prstGeom prst="rect">
            <a:avLst/>
          </a:prstGeom>
          <a:noFill/>
          <a:ln>
            <a:noFill/>
          </a:ln>
        </p:spPr>
        <p:txBody>
          <a:bodyPr spcFirstLastPara="1" wrap="square" lIns="91425" tIns="45700" rIns="91425" bIns="45700" anchor="t" anchorCtr="0">
            <a:noAutofit/>
          </a:bodyPr>
          <a:lstStyle>
            <a:lvl1pPr marL="457200" lvl="0" indent="-381000" algn="l" rtl="0">
              <a:lnSpc>
                <a:spcPct val="90000"/>
              </a:lnSpc>
              <a:spcBef>
                <a:spcPts val="1000"/>
              </a:spcBef>
              <a:spcAft>
                <a:spcPts val="0"/>
              </a:spcAft>
              <a:buClr>
                <a:srgbClr val="00863D"/>
              </a:buClr>
              <a:buSzPts val="2400"/>
              <a:buChar char="●"/>
              <a:defRPr>
                <a:solidFill>
                  <a:srgbClr val="00863D"/>
                </a:solidFill>
              </a:defRPr>
            </a:lvl1pPr>
            <a:lvl2pPr marL="914400" lvl="1" indent="-355600" algn="l" rtl="0">
              <a:lnSpc>
                <a:spcPct val="90000"/>
              </a:lnSpc>
              <a:spcBef>
                <a:spcPts val="500"/>
              </a:spcBef>
              <a:spcAft>
                <a:spcPts val="0"/>
              </a:spcAft>
              <a:buClr>
                <a:srgbClr val="00863D"/>
              </a:buClr>
              <a:buSzPts val="2000"/>
              <a:buChar char="○"/>
              <a:defRPr>
                <a:solidFill>
                  <a:srgbClr val="00863D"/>
                </a:solidFill>
              </a:defRPr>
            </a:lvl2pPr>
            <a:lvl3pPr marL="1371600" lvl="2" indent="-342900" algn="l" rtl="0">
              <a:lnSpc>
                <a:spcPct val="90000"/>
              </a:lnSpc>
              <a:spcBef>
                <a:spcPts val="500"/>
              </a:spcBef>
              <a:spcAft>
                <a:spcPts val="0"/>
              </a:spcAft>
              <a:buClr>
                <a:srgbClr val="00863D"/>
              </a:buClr>
              <a:buSzPts val="1800"/>
              <a:buChar char="■"/>
              <a:defRPr>
                <a:solidFill>
                  <a:srgbClr val="00863D"/>
                </a:solidFill>
              </a:defRPr>
            </a:lvl3pPr>
            <a:lvl4pPr marL="1828800" lvl="3" indent="-330200" algn="l" rtl="0">
              <a:lnSpc>
                <a:spcPct val="90000"/>
              </a:lnSpc>
              <a:spcBef>
                <a:spcPts val="500"/>
              </a:spcBef>
              <a:spcAft>
                <a:spcPts val="0"/>
              </a:spcAft>
              <a:buClr>
                <a:srgbClr val="00863D"/>
              </a:buClr>
              <a:buSzPts val="1600"/>
              <a:buChar char="●"/>
              <a:defRPr>
                <a:solidFill>
                  <a:srgbClr val="00863D"/>
                </a:solidFill>
              </a:defRPr>
            </a:lvl4pPr>
            <a:lvl5pPr marL="2286000" lvl="4" indent="-330200" algn="l" rtl="0">
              <a:lnSpc>
                <a:spcPct val="90000"/>
              </a:lnSpc>
              <a:spcBef>
                <a:spcPts val="500"/>
              </a:spcBef>
              <a:spcAft>
                <a:spcPts val="0"/>
              </a:spcAft>
              <a:buClr>
                <a:srgbClr val="00863D"/>
              </a:buClr>
              <a:buSzPts val="1600"/>
              <a:buChar char="○"/>
              <a:defRPr>
                <a:solidFill>
                  <a:srgbClr val="00863D"/>
                </a:solidFill>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96" name="Google Shape;96;p15"/>
          <p:cNvSpPr txBox="1">
            <a:spLocks noGrp="1"/>
          </p:cNvSpPr>
          <p:nvPr>
            <p:ph type="ftr" idx="11"/>
          </p:nvPr>
        </p:nvSpPr>
        <p:spPr>
          <a:xfrm>
            <a:off x="838200" y="6356350"/>
            <a:ext cx="105156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415601" y="593367"/>
            <a:ext cx="11360700" cy="7635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Clr>
                <a:schemeClr val="dk1"/>
              </a:buClr>
              <a:buSzPts val="2800"/>
              <a:buFont typeface="Arial"/>
              <a:buNone/>
              <a:defRPr/>
            </a:lvl1pPr>
            <a:lvl2pPr lvl="1" algn="l" rtl="0">
              <a:spcBef>
                <a:spcPts val="0"/>
              </a:spcBef>
              <a:spcAft>
                <a:spcPts val="0"/>
              </a:spcAft>
              <a:buClr>
                <a:schemeClr val="dk1"/>
              </a:buClr>
              <a:buSzPts val="2800"/>
              <a:buFont typeface="Arial"/>
              <a:buNone/>
              <a:defRPr/>
            </a:lvl2pPr>
            <a:lvl3pPr lvl="2" algn="l" rtl="0">
              <a:spcBef>
                <a:spcPts val="0"/>
              </a:spcBef>
              <a:spcAft>
                <a:spcPts val="0"/>
              </a:spcAft>
              <a:buClr>
                <a:schemeClr val="dk1"/>
              </a:buClr>
              <a:buSzPts val="2800"/>
              <a:buFont typeface="Arial"/>
              <a:buNone/>
              <a:defRPr/>
            </a:lvl3pPr>
            <a:lvl4pPr lvl="3" algn="l" rtl="0">
              <a:spcBef>
                <a:spcPts val="0"/>
              </a:spcBef>
              <a:spcAft>
                <a:spcPts val="0"/>
              </a:spcAft>
              <a:buClr>
                <a:schemeClr val="dk1"/>
              </a:buClr>
              <a:buSzPts val="2800"/>
              <a:buFont typeface="Arial"/>
              <a:buNone/>
              <a:defRPr/>
            </a:lvl4pPr>
            <a:lvl5pPr lvl="4" algn="l" rtl="0">
              <a:spcBef>
                <a:spcPts val="0"/>
              </a:spcBef>
              <a:spcAft>
                <a:spcPts val="0"/>
              </a:spcAft>
              <a:buClr>
                <a:schemeClr val="dk1"/>
              </a:buClr>
              <a:buSzPts val="2800"/>
              <a:buFont typeface="Arial"/>
              <a:buNone/>
              <a:defRPr/>
            </a:lvl5pPr>
            <a:lvl6pPr lvl="5" algn="l" rtl="0">
              <a:spcBef>
                <a:spcPts val="0"/>
              </a:spcBef>
              <a:spcAft>
                <a:spcPts val="0"/>
              </a:spcAft>
              <a:buClr>
                <a:schemeClr val="dk1"/>
              </a:buClr>
              <a:buSzPts val="2800"/>
              <a:buFont typeface="Arial"/>
              <a:buNone/>
              <a:defRPr/>
            </a:lvl6pPr>
            <a:lvl7pPr lvl="6" algn="l" rtl="0">
              <a:spcBef>
                <a:spcPts val="0"/>
              </a:spcBef>
              <a:spcAft>
                <a:spcPts val="0"/>
              </a:spcAft>
              <a:buClr>
                <a:schemeClr val="dk1"/>
              </a:buClr>
              <a:buSzPts val="2800"/>
              <a:buFont typeface="Arial"/>
              <a:buNone/>
              <a:defRPr/>
            </a:lvl7pPr>
            <a:lvl8pPr lvl="7" algn="l" rtl="0">
              <a:spcBef>
                <a:spcPts val="0"/>
              </a:spcBef>
              <a:spcAft>
                <a:spcPts val="0"/>
              </a:spcAft>
              <a:buClr>
                <a:schemeClr val="dk1"/>
              </a:buClr>
              <a:buSzPts val="2800"/>
              <a:buFont typeface="Arial"/>
              <a:buNone/>
              <a:defRPr/>
            </a:lvl8pPr>
            <a:lvl9pPr lvl="8" algn="l" rtl="0">
              <a:spcBef>
                <a:spcPts val="0"/>
              </a:spcBef>
              <a:spcAft>
                <a:spcPts val="0"/>
              </a:spcAft>
              <a:buClr>
                <a:schemeClr val="dk1"/>
              </a:buClr>
              <a:buSzPts val="2800"/>
              <a:buFont typeface="Arial"/>
              <a:buNone/>
              <a:defRPr/>
            </a:lvl9pPr>
          </a:lstStyle>
          <a:p>
            <a:endParaRPr/>
          </a:p>
        </p:txBody>
      </p:sp>
      <p:sp>
        <p:nvSpPr>
          <p:cNvPr id="99" name="Google Shape;99;p16"/>
          <p:cNvSpPr txBox="1">
            <a:spLocks noGrp="1"/>
          </p:cNvSpPr>
          <p:nvPr>
            <p:ph type="body" idx="1"/>
          </p:nvPr>
        </p:nvSpPr>
        <p:spPr>
          <a:xfrm>
            <a:off x="415601" y="1536633"/>
            <a:ext cx="11360700" cy="4555200"/>
          </a:xfrm>
          <a:prstGeom prst="rect">
            <a:avLst/>
          </a:prstGeom>
          <a:noFill/>
          <a:ln>
            <a:noFill/>
          </a:ln>
        </p:spPr>
        <p:txBody>
          <a:bodyPr spcFirstLastPara="1" wrap="square" lIns="91425" tIns="91425" rIns="91425" bIns="91425" anchor="t" anchorCtr="0">
            <a:noAutofit/>
          </a:bodyPr>
          <a:lstStyle>
            <a:lvl1pPr marL="457200" lvl="0" indent="-342900" algn="l" rtl="0">
              <a:spcBef>
                <a:spcPts val="0"/>
              </a:spcBef>
              <a:spcAft>
                <a:spcPts val="0"/>
              </a:spcAft>
              <a:buClr>
                <a:schemeClr val="dk1"/>
              </a:buClr>
              <a:buSzPts val="1800"/>
              <a:buFont typeface="Verdana"/>
              <a:buChar char="●"/>
              <a:defRPr/>
            </a:lvl1pPr>
            <a:lvl2pPr marL="914400" lvl="1" indent="-317500" algn="l" rtl="0">
              <a:spcBef>
                <a:spcPts val="1800"/>
              </a:spcBef>
              <a:spcAft>
                <a:spcPts val="0"/>
              </a:spcAft>
              <a:buClr>
                <a:schemeClr val="dk1"/>
              </a:buClr>
              <a:buSzPts val="1400"/>
              <a:buFont typeface="Verdana"/>
              <a:buChar char="○"/>
              <a:defRPr/>
            </a:lvl2pPr>
            <a:lvl3pPr marL="1371600" lvl="2" indent="-317500" algn="l" rtl="0">
              <a:spcBef>
                <a:spcPts val="1800"/>
              </a:spcBef>
              <a:spcAft>
                <a:spcPts val="0"/>
              </a:spcAft>
              <a:buClr>
                <a:schemeClr val="dk1"/>
              </a:buClr>
              <a:buSzPts val="1400"/>
              <a:buFont typeface="Verdana"/>
              <a:buChar char="■"/>
              <a:defRPr/>
            </a:lvl3pPr>
            <a:lvl4pPr marL="1828800" lvl="3" indent="-317500" algn="l" rtl="0">
              <a:spcBef>
                <a:spcPts val="1800"/>
              </a:spcBef>
              <a:spcAft>
                <a:spcPts val="0"/>
              </a:spcAft>
              <a:buClr>
                <a:schemeClr val="dk1"/>
              </a:buClr>
              <a:buSzPts val="1400"/>
              <a:buFont typeface="Verdana"/>
              <a:buChar char="●"/>
              <a:defRPr/>
            </a:lvl4pPr>
            <a:lvl5pPr marL="2286000" lvl="4" indent="-317500" algn="l" rtl="0">
              <a:spcBef>
                <a:spcPts val="1800"/>
              </a:spcBef>
              <a:spcAft>
                <a:spcPts val="0"/>
              </a:spcAft>
              <a:buClr>
                <a:schemeClr val="dk1"/>
              </a:buClr>
              <a:buSzPts val="1400"/>
              <a:buFont typeface="Verdana"/>
              <a:buChar char="○"/>
              <a:defRPr/>
            </a:lvl5pPr>
            <a:lvl6pPr marL="2743200" lvl="5" indent="-317500" algn="l" rtl="0">
              <a:spcBef>
                <a:spcPts val="1800"/>
              </a:spcBef>
              <a:spcAft>
                <a:spcPts val="0"/>
              </a:spcAft>
              <a:buClr>
                <a:schemeClr val="dk1"/>
              </a:buClr>
              <a:buSzPts val="1400"/>
              <a:buFont typeface="Arial"/>
              <a:buChar char="■"/>
              <a:defRPr/>
            </a:lvl6pPr>
            <a:lvl7pPr marL="3200400" lvl="6" indent="-317500" algn="l" rtl="0">
              <a:spcBef>
                <a:spcPts val="1800"/>
              </a:spcBef>
              <a:spcAft>
                <a:spcPts val="0"/>
              </a:spcAft>
              <a:buClr>
                <a:schemeClr val="dk1"/>
              </a:buClr>
              <a:buSzPts val="1400"/>
              <a:buFont typeface="Arial"/>
              <a:buChar char="●"/>
              <a:defRPr/>
            </a:lvl7pPr>
            <a:lvl8pPr marL="3657600" lvl="7" indent="-317500" algn="l" rtl="0">
              <a:spcBef>
                <a:spcPts val="1800"/>
              </a:spcBef>
              <a:spcAft>
                <a:spcPts val="0"/>
              </a:spcAft>
              <a:buClr>
                <a:schemeClr val="dk1"/>
              </a:buClr>
              <a:buSzPts val="1400"/>
              <a:buFont typeface="Arial"/>
              <a:buChar char="○"/>
              <a:defRPr/>
            </a:lvl8pPr>
            <a:lvl9pPr marL="4114800" lvl="8" indent="-317500" algn="l" rtl="0">
              <a:spcBef>
                <a:spcPts val="1800"/>
              </a:spcBef>
              <a:spcAft>
                <a:spcPts val="1800"/>
              </a:spcAft>
              <a:buClr>
                <a:schemeClr val="dk1"/>
              </a:buClr>
              <a:buSzPts val="1400"/>
              <a:buFont typeface="Arial"/>
              <a:buChar char="■"/>
              <a:defRPr/>
            </a:lvl9pPr>
          </a:lstStyle>
          <a:p>
            <a:endParaRPr/>
          </a:p>
        </p:txBody>
      </p:sp>
      <p:sp>
        <p:nvSpPr>
          <p:cNvPr id="100" name="Google Shape;100;p16"/>
          <p:cNvSpPr txBox="1">
            <a:spLocks noGrp="1"/>
          </p:cNvSpPr>
          <p:nvPr>
            <p:ph type="sldNum" idx="12"/>
          </p:nvPr>
        </p:nvSpPr>
        <p:spPr>
          <a:xfrm>
            <a:off x="11296610" y="6217623"/>
            <a:ext cx="731700" cy="524700"/>
          </a:xfrm>
          <a:prstGeom prst="rect">
            <a:avLst/>
          </a:prstGeom>
          <a:noFill/>
          <a:ln>
            <a:noFill/>
          </a:ln>
        </p:spPr>
        <p:txBody>
          <a:bodyPr spcFirstLastPara="1" wrap="square" lIns="91425" tIns="91425" rIns="91425" bIns="91425" anchor="ctr" anchorCtr="0">
            <a:noAutofit/>
          </a:bodyPr>
          <a:lstStyle>
            <a:lvl1pPr marL="0" marR="0" lvl="0" indent="0" algn="r" rtl="0">
              <a:spcBef>
                <a:spcPts val="0"/>
              </a:spcBef>
              <a:spcAft>
                <a:spcPts val="0"/>
              </a:spcAft>
              <a:buClr>
                <a:schemeClr val="dk1"/>
              </a:buClr>
              <a:buSzPts val="1800"/>
              <a:buFont typeface="Arial"/>
              <a:buNone/>
              <a:defRPr sz="1800">
                <a:solidFill>
                  <a:schemeClr val="dk1"/>
                </a:solidFill>
                <a:latin typeface="Arial"/>
                <a:ea typeface="Arial"/>
                <a:cs typeface="Arial"/>
                <a:sym typeface="Arial"/>
              </a:defRPr>
            </a:lvl1pPr>
            <a:lvl2pPr marL="0" marR="0" lvl="1" indent="0" algn="r" rtl="0">
              <a:spcBef>
                <a:spcPts val="0"/>
              </a:spcBef>
              <a:spcAft>
                <a:spcPts val="0"/>
              </a:spcAft>
              <a:buClr>
                <a:schemeClr val="dk1"/>
              </a:buClr>
              <a:buSzPts val="1800"/>
              <a:buFont typeface="Arial"/>
              <a:buNone/>
              <a:defRPr sz="1800">
                <a:solidFill>
                  <a:schemeClr val="dk1"/>
                </a:solidFill>
                <a:latin typeface="Arial"/>
                <a:ea typeface="Arial"/>
                <a:cs typeface="Arial"/>
                <a:sym typeface="Arial"/>
              </a:defRPr>
            </a:lvl2pPr>
            <a:lvl3pPr marL="0" marR="0" lvl="2" indent="0" algn="r" rtl="0">
              <a:spcBef>
                <a:spcPts val="0"/>
              </a:spcBef>
              <a:spcAft>
                <a:spcPts val="0"/>
              </a:spcAft>
              <a:buClr>
                <a:schemeClr val="dk1"/>
              </a:buClr>
              <a:buSzPts val="1800"/>
              <a:buFont typeface="Arial"/>
              <a:buNone/>
              <a:defRPr sz="1800">
                <a:solidFill>
                  <a:schemeClr val="dk1"/>
                </a:solidFill>
                <a:latin typeface="Arial"/>
                <a:ea typeface="Arial"/>
                <a:cs typeface="Arial"/>
                <a:sym typeface="Arial"/>
              </a:defRPr>
            </a:lvl3pPr>
            <a:lvl4pPr marL="0" marR="0" lvl="3" indent="0" algn="r" rtl="0">
              <a:spcBef>
                <a:spcPts val="0"/>
              </a:spcBef>
              <a:spcAft>
                <a:spcPts val="0"/>
              </a:spcAft>
              <a:buClr>
                <a:schemeClr val="dk1"/>
              </a:buClr>
              <a:buSzPts val="1800"/>
              <a:buFont typeface="Arial"/>
              <a:buNone/>
              <a:defRPr sz="1800">
                <a:solidFill>
                  <a:schemeClr val="dk1"/>
                </a:solidFill>
                <a:latin typeface="Arial"/>
                <a:ea typeface="Arial"/>
                <a:cs typeface="Arial"/>
                <a:sym typeface="Arial"/>
              </a:defRPr>
            </a:lvl4pPr>
            <a:lvl5pPr marL="0" marR="0" lvl="4" indent="0" algn="r" rtl="0">
              <a:spcBef>
                <a:spcPts val="0"/>
              </a:spcBef>
              <a:spcAft>
                <a:spcPts val="0"/>
              </a:spcAft>
              <a:buClr>
                <a:schemeClr val="dk1"/>
              </a:buClr>
              <a:buSzPts val="1800"/>
              <a:buFont typeface="Arial"/>
              <a:buNone/>
              <a:defRPr sz="1800">
                <a:solidFill>
                  <a:schemeClr val="dk1"/>
                </a:solidFill>
                <a:latin typeface="Arial"/>
                <a:ea typeface="Arial"/>
                <a:cs typeface="Arial"/>
                <a:sym typeface="Arial"/>
              </a:defRPr>
            </a:lvl5pPr>
            <a:lvl6pPr marL="0" marR="0" lvl="5" indent="0" algn="r" rtl="0">
              <a:spcBef>
                <a:spcPts val="0"/>
              </a:spcBef>
              <a:spcAft>
                <a:spcPts val="0"/>
              </a:spcAft>
              <a:buClr>
                <a:schemeClr val="dk1"/>
              </a:buClr>
              <a:buSzPts val="1800"/>
              <a:buFont typeface="Arial"/>
              <a:buNone/>
              <a:defRPr sz="1800">
                <a:solidFill>
                  <a:schemeClr val="dk1"/>
                </a:solidFill>
                <a:latin typeface="Arial"/>
                <a:ea typeface="Arial"/>
                <a:cs typeface="Arial"/>
                <a:sym typeface="Arial"/>
              </a:defRPr>
            </a:lvl6pPr>
            <a:lvl7pPr marL="0" marR="0" lvl="6" indent="0" algn="r" rtl="0">
              <a:spcBef>
                <a:spcPts val="0"/>
              </a:spcBef>
              <a:spcAft>
                <a:spcPts val="0"/>
              </a:spcAft>
              <a:buClr>
                <a:schemeClr val="dk1"/>
              </a:buClr>
              <a:buSzPts val="1800"/>
              <a:buFont typeface="Arial"/>
              <a:buNone/>
              <a:defRPr sz="1800">
                <a:solidFill>
                  <a:schemeClr val="dk1"/>
                </a:solidFill>
                <a:latin typeface="Arial"/>
                <a:ea typeface="Arial"/>
                <a:cs typeface="Arial"/>
                <a:sym typeface="Arial"/>
              </a:defRPr>
            </a:lvl7pPr>
            <a:lvl8pPr marL="0" marR="0" lvl="7" indent="0" algn="r" rtl="0">
              <a:spcBef>
                <a:spcPts val="0"/>
              </a:spcBef>
              <a:spcAft>
                <a:spcPts val="0"/>
              </a:spcAft>
              <a:buClr>
                <a:schemeClr val="dk1"/>
              </a:buClr>
              <a:buSzPts val="1800"/>
              <a:buFont typeface="Arial"/>
              <a:buNone/>
              <a:defRPr sz="1800">
                <a:solidFill>
                  <a:schemeClr val="dk1"/>
                </a:solidFill>
                <a:latin typeface="Arial"/>
                <a:ea typeface="Arial"/>
                <a:cs typeface="Arial"/>
                <a:sym typeface="Arial"/>
              </a:defRPr>
            </a:lvl8pPr>
            <a:lvl9pPr marL="0" marR="0" lvl="8" indent="0" algn="r" rtl="0">
              <a:spcBef>
                <a:spcPts val="0"/>
              </a:spcBef>
              <a:spcAft>
                <a:spcPts val="0"/>
              </a:spcAft>
              <a:buClr>
                <a:schemeClr val="dk1"/>
              </a:buClr>
              <a:buSzPts val="1800"/>
              <a:buFont typeface="Arial"/>
              <a:buNone/>
              <a:defRPr sz="18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Text, and Content" type="txAndObj">
  <p:cSld name="TEXT_AND_OBJECT">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304800" y="76200"/>
            <a:ext cx="11379300" cy="6858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3" name="Google Shape;103;p17"/>
          <p:cNvSpPr txBox="1">
            <a:spLocks noGrp="1"/>
          </p:cNvSpPr>
          <p:nvPr>
            <p:ph type="body" idx="1"/>
          </p:nvPr>
        </p:nvSpPr>
        <p:spPr>
          <a:xfrm>
            <a:off x="304800" y="762000"/>
            <a:ext cx="5613600" cy="5715000"/>
          </a:xfrm>
          <a:prstGeom prst="rect">
            <a:avLst/>
          </a:prstGeom>
          <a:noFill/>
          <a:ln>
            <a:noFill/>
          </a:ln>
        </p:spPr>
        <p:txBody>
          <a:bodyPr spcFirstLastPara="1" wrap="square" lIns="91425" tIns="45700" rIns="91425" bIns="45700" anchor="t" anchorCtr="0">
            <a:no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04" name="Google Shape;104;p17"/>
          <p:cNvSpPr txBox="1">
            <a:spLocks noGrp="1"/>
          </p:cNvSpPr>
          <p:nvPr>
            <p:ph type="body" idx="2"/>
          </p:nvPr>
        </p:nvSpPr>
        <p:spPr>
          <a:xfrm>
            <a:off x="6121401" y="762000"/>
            <a:ext cx="5615700" cy="5715000"/>
          </a:xfrm>
          <a:prstGeom prst="rect">
            <a:avLst/>
          </a:prstGeom>
          <a:noFill/>
          <a:ln>
            <a:noFill/>
          </a:ln>
        </p:spPr>
        <p:txBody>
          <a:bodyPr spcFirstLastPara="1" wrap="square" lIns="91425" tIns="45700" rIns="91425" bIns="45700" anchor="t" anchorCtr="0">
            <a:no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05" name="Google Shape;105;p17"/>
          <p:cNvSpPr txBox="1">
            <a:spLocks noGrp="1"/>
          </p:cNvSpPr>
          <p:nvPr>
            <p:ph type="ftr" idx="11"/>
          </p:nvPr>
        </p:nvSpPr>
        <p:spPr>
          <a:xfrm>
            <a:off x="0" y="0"/>
            <a:ext cx="35556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1" y="1535113"/>
            <a:ext cx="538668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1" y="2174875"/>
            <a:ext cx="538668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837" y="1535113"/>
            <a:ext cx="538856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837" y="2174875"/>
            <a:ext cx="538856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xmlns="" val="392905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p:cNvPicPr preferRelativeResize="0"/>
          <p:nvPr/>
        </p:nvPicPr>
        <p:blipFill rotWithShape="1">
          <a:blip r:embed="rId10">
            <a:alphaModFix/>
          </a:blip>
          <a:srcRect/>
          <a:stretch/>
        </p:blipFill>
        <p:spPr>
          <a:xfrm>
            <a:off x="0" y="0"/>
            <a:ext cx="12192000" cy="6858000"/>
          </a:xfrm>
          <a:prstGeom prst="rect">
            <a:avLst/>
          </a:prstGeom>
          <a:noFill/>
          <a:ln>
            <a:noFill/>
          </a:ln>
        </p:spPr>
      </p:pic>
      <p:sp>
        <p:nvSpPr>
          <p:cNvPr id="11" name="Google Shape;11;p1"/>
          <p:cNvSpPr txBox="1"/>
          <p:nvPr/>
        </p:nvSpPr>
        <p:spPr>
          <a:xfrm>
            <a:off x="444500" y="158750"/>
            <a:ext cx="8540700" cy="3366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2000"/>
              <a:buFont typeface="Roboto"/>
              <a:buNone/>
            </a:pPr>
            <a:endParaRPr sz="2000" b="0" i="0" u="none" strike="noStrike" cap="none">
              <a:solidFill>
                <a:schemeClr val="lt1"/>
              </a:solidFill>
              <a:latin typeface="Roboto"/>
              <a:ea typeface="Roboto"/>
              <a:cs typeface="Roboto"/>
              <a:sym typeface="Roboto"/>
            </a:endParaRPr>
          </a:p>
        </p:txBody>
      </p:sp>
      <p:sp>
        <p:nvSpPr>
          <p:cNvPr id="12" name="Google Shape;12;p1"/>
          <p:cNvSpPr/>
          <p:nvPr/>
        </p:nvSpPr>
        <p:spPr>
          <a:xfrm>
            <a:off x="-674599" y="1501407"/>
            <a:ext cx="564900" cy="683700"/>
          </a:xfrm>
          <a:prstGeom prst="rect">
            <a:avLst/>
          </a:prstGeom>
          <a:solidFill>
            <a:srgbClr val="367F9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 name="Google Shape;13;p1"/>
          <p:cNvSpPr/>
          <p:nvPr/>
        </p:nvSpPr>
        <p:spPr>
          <a:xfrm>
            <a:off x="-674599" y="2998287"/>
            <a:ext cx="564900" cy="683700"/>
          </a:xfrm>
          <a:prstGeom prst="rect">
            <a:avLst/>
          </a:prstGeom>
          <a:solidFill>
            <a:srgbClr val="F0564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 name="Google Shape;14;p1"/>
          <p:cNvSpPr/>
          <p:nvPr/>
        </p:nvSpPr>
        <p:spPr>
          <a:xfrm>
            <a:off x="-674599" y="3746727"/>
            <a:ext cx="564900" cy="683700"/>
          </a:xfrm>
          <a:prstGeom prst="rect">
            <a:avLst/>
          </a:prstGeom>
          <a:solidFill>
            <a:srgbClr val="46474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 name="Google Shape;15;p1"/>
          <p:cNvSpPr/>
          <p:nvPr/>
        </p:nvSpPr>
        <p:spPr>
          <a:xfrm>
            <a:off x="-674599" y="5243607"/>
            <a:ext cx="564900" cy="683700"/>
          </a:xfrm>
          <a:prstGeom prst="rect">
            <a:avLst/>
          </a:prstGeom>
          <a:solidFill>
            <a:srgbClr val="FEECB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 name="Google Shape;16;p1"/>
          <p:cNvSpPr/>
          <p:nvPr/>
        </p:nvSpPr>
        <p:spPr>
          <a:xfrm>
            <a:off x="-674599" y="4495167"/>
            <a:ext cx="564900" cy="683700"/>
          </a:xfrm>
          <a:prstGeom prst="rect">
            <a:avLst/>
          </a:prstGeom>
          <a:solidFill>
            <a:srgbClr val="A4A4A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 name="Google Shape;17;p1"/>
          <p:cNvSpPr/>
          <p:nvPr/>
        </p:nvSpPr>
        <p:spPr>
          <a:xfrm>
            <a:off x="-674599" y="752967"/>
            <a:ext cx="564900" cy="683700"/>
          </a:xfrm>
          <a:prstGeom prst="rect">
            <a:avLst/>
          </a:prstGeom>
          <a:solidFill>
            <a:srgbClr val="01496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 name="Google Shape;18;p1"/>
          <p:cNvSpPr/>
          <p:nvPr/>
        </p:nvSpPr>
        <p:spPr>
          <a:xfrm>
            <a:off x="-674599" y="2249847"/>
            <a:ext cx="564900" cy="683700"/>
          </a:xfrm>
          <a:prstGeom prst="rect">
            <a:avLst/>
          </a:prstGeom>
          <a:solidFill>
            <a:srgbClr val="E8F7F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 name="Google Shape;19;p1"/>
          <p:cNvSpPr txBox="1"/>
          <p:nvPr/>
        </p:nvSpPr>
        <p:spPr>
          <a:xfrm>
            <a:off x="7474226" y="6567894"/>
            <a:ext cx="25542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a:solidFill>
                  <a:schemeClr val="lt1"/>
                </a:solidFill>
                <a:latin typeface="Roboto"/>
                <a:ea typeface="Roboto"/>
                <a:cs typeface="Roboto"/>
                <a:sym typeface="Roboto"/>
              </a:rPr>
              <a:t>Hyderabad | Bengaluru | Mumbai</a:t>
            </a:r>
            <a:endParaRPr/>
          </a:p>
        </p:txBody>
      </p:sp>
      <p:sp>
        <p:nvSpPr>
          <p:cNvPr id="20" name="Google Shape;20;p1"/>
          <p:cNvSpPr txBox="1"/>
          <p:nvPr/>
        </p:nvSpPr>
        <p:spPr>
          <a:xfrm>
            <a:off x="924339" y="6567895"/>
            <a:ext cx="58152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u="none">
                <a:solidFill>
                  <a:schemeClr val="lt1"/>
                </a:solidFill>
                <a:latin typeface="Roboto"/>
                <a:ea typeface="Roboto"/>
                <a:cs typeface="Roboto"/>
                <a:sym typeface="Roboto"/>
              </a:rPr>
              <a:t>Helping individuals and organizations to learn and adopt disruptive technologies</a:t>
            </a:r>
            <a:endParaRPr/>
          </a:p>
        </p:txBody>
      </p:sp>
      <p:sp>
        <p:nvSpPr>
          <p:cNvPr id="21" name="Google Shape;21;p1"/>
          <p:cNvSpPr txBox="1"/>
          <p:nvPr/>
        </p:nvSpPr>
        <p:spPr>
          <a:xfrm>
            <a:off x="10562258" y="6588145"/>
            <a:ext cx="25542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Roboto"/>
                <a:ea typeface="Roboto"/>
                <a:cs typeface="Roboto"/>
                <a:sym typeface="Roboto"/>
              </a:rPr>
              <a:t>www.insofe.edu.in</a:t>
            </a:r>
            <a:endParaRPr sz="1200">
              <a:solidFill>
                <a:schemeClr val="lt1"/>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6" r:id="rId3"/>
    <p:sldLayoutId id="2147483657" r:id="rId4"/>
    <p:sldLayoutId id="2147483661" r:id="rId5"/>
    <p:sldLayoutId id="2147483662" r:id="rId6"/>
    <p:sldLayoutId id="2147483663" r:id="rId7"/>
    <p:sldLayoutId id="214748366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8"/>
          <p:cNvSpPr txBox="1">
            <a:spLocks noGrp="1"/>
          </p:cNvSpPr>
          <p:nvPr>
            <p:ph type="sldNum" idx="12"/>
          </p:nvPr>
        </p:nvSpPr>
        <p:spPr>
          <a:xfrm>
            <a:off x="0" y="6373813"/>
            <a:ext cx="847725" cy="20796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pPr marL="0" marR="0" lvl="0" indent="0" algn="l" rtl="0">
                <a:spcBef>
                  <a:spcPts val="0"/>
                </a:spcBef>
                <a:spcAft>
                  <a:spcPts val="0"/>
                </a:spcAft>
                <a:buNone/>
              </a:pPr>
              <a:t>1</a:t>
            </a:fld>
            <a:endParaRPr sz="1800">
              <a:solidFill>
                <a:schemeClr val="dk1"/>
              </a:solidFill>
              <a:latin typeface="Calibri"/>
              <a:ea typeface="Calibri"/>
              <a:cs typeface="Calibri"/>
              <a:sym typeface="Calibri"/>
            </a:endParaRPr>
          </a:p>
        </p:txBody>
      </p:sp>
      <p:sp>
        <p:nvSpPr>
          <p:cNvPr id="115" name="Google Shape;115;p18"/>
          <p:cNvSpPr txBox="1">
            <a:spLocks noGrp="1"/>
          </p:cNvSpPr>
          <p:nvPr>
            <p:ph type="title"/>
          </p:nvPr>
        </p:nvSpPr>
        <p:spPr>
          <a:xfrm>
            <a:off x="2083632" y="4108705"/>
            <a:ext cx="8722577" cy="17955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014962"/>
              </a:buClr>
              <a:buSzPts val="4400"/>
              <a:buFont typeface="Roboto"/>
              <a:buNone/>
            </a:pPr>
            <a:r>
              <a:rPr lang="en-US" sz="4400" dirty="0" smtClean="0">
                <a:solidFill>
                  <a:srgbClr val="014962"/>
                </a:solidFill>
                <a:latin typeface="Roboto"/>
                <a:ea typeface="Roboto"/>
                <a:sym typeface="Roboto"/>
              </a:rPr>
              <a:t>Neural Network</a:t>
            </a:r>
            <a:endParaRPr dirty="0"/>
          </a:p>
        </p:txBody>
      </p:sp>
      <p:pic>
        <p:nvPicPr>
          <p:cNvPr id="5" name="Picture 6" descr="Arpit11.jpg"/>
          <p:cNvPicPr>
            <a:picLocks noChangeAspect="1"/>
          </p:cNvPicPr>
          <p:nvPr/>
        </p:nvPicPr>
        <p:blipFill>
          <a:blip r:embed="rId3"/>
          <a:srcRect/>
          <a:stretch>
            <a:fillRect/>
          </a:stretch>
        </p:blipFill>
        <p:spPr bwMode="auto">
          <a:xfrm>
            <a:off x="8724324" y="4676775"/>
            <a:ext cx="3227833" cy="1905000"/>
          </a:xfrm>
          <a:prstGeom prst="rect">
            <a:avLst/>
          </a:prstGeom>
          <a:noFill/>
          <a:ln w="9525">
            <a:noFill/>
            <a:miter lim="800000"/>
            <a:headEnd/>
            <a:tailEnd/>
          </a:ln>
        </p:spPr>
      </p:pic>
      <p:sp>
        <p:nvSpPr>
          <p:cNvPr id="6" name="TextBox 5"/>
          <p:cNvSpPr txBox="1"/>
          <p:nvPr/>
        </p:nvSpPr>
        <p:spPr>
          <a:xfrm>
            <a:off x="152400" y="4572000"/>
            <a:ext cx="3565161" cy="1881990"/>
          </a:xfrm>
          <a:prstGeom prst="rect">
            <a:avLst/>
          </a:prstGeom>
          <a:noFill/>
        </p:spPr>
        <p:txBody>
          <a:bodyPr wrap="square">
            <a:spAutoFit/>
          </a:bodyPr>
          <a:lstStyle/>
          <a:p>
            <a:pPr>
              <a:lnSpc>
                <a:spcPct val="150000"/>
              </a:lnSpc>
              <a:defRPr/>
            </a:pPr>
            <a:r>
              <a:rPr lang="en-US" sz="2000" b="1" dirty="0">
                <a:solidFill>
                  <a:schemeClr val="bg2"/>
                </a:solidFill>
                <a:latin typeface="+mj-lt"/>
                <a:ea typeface="+mj-ea"/>
                <a:cs typeface="+mj-cs"/>
              </a:rPr>
              <a:t>Mr.  </a:t>
            </a:r>
            <a:r>
              <a:rPr lang="en-US" sz="2000" b="1" dirty="0" err="1">
                <a:solidFill>
                  <a:schemeClr val="bg2"/>
                </a:solidFill>
                <a:latin typeface="+mj-lt"/>
                <a:ea typeface="+mj-ea"/>
                <a:cs typeface="+mj-cs"/>
              </a:rPr>
              <a:t>Arpit</a:t>
            </a:r>
            <a:r>
              <a:rPr lang="en-US" sz="2000" b="1" dirty="0">
                <a:solidFill>
                  <a:schemeClr val="bg2"/>
                </a:solidFill>
                <a:latin typeface="+mj-lt"/>
                <a:ea typeface="+mj-ea"/>
                <a:cs typeface="+mj-cs"/>
              </a:rPr>
              <a:t> </a:t>
            </a:r>
            <a:r>
              <a:rPr lang="en-US" sz="2000" b="1" dirty="0" err="1">
                <a:solidFill>
                  <a:schemeClr val="bg2"/>
                </a:solidFill>
                <a:latin typeface="+mj-lt"/>
                <a:ea typeface="+mj-ea"/>
                <a:cs typeface="+mj-cs"/>
              </a:rPr>
              <a:t>Yadav</a:t>
            </a:r>
            <a:endParaRPr lang="en-US" sz="2000" b="1" dirty="0">
              <a:solidFill>
                <a:schemeClr val="bg2"/>
              </a:solidFill>
              <a:latin typeface="+mj-lt"/>
              <a:ea typeface="+mj-ea"/>
              <a:cs typeface="+mj-cs"/>
            </a:endParaRPr>
          </a:p>
          <a:p>
            <a:pPr>
              <a:lnSpc>
                <a:spcPct val="150000"/>
              </a:lnSpc>
              <a:defRPr/>
            </a:pPr>
            <a:r>
              <a:rPr lang="en-US" sz="2000" b="1" dirty="0" smtClean="0">
                <a:solidFill>
                  <a:schemeClr val="bg2"/>
                </a:solidFill>
                <a:latin typeface="+mj-lt"/>
                <a:ea typeface="+mj-ea"/>
                <a:cs typeface="+mj-cs"/>
              </a:rPr>
              <a:t>Senior </a:t>
            </a:r>
            <a:r>
              <a:rPr lang="en-US" sz="2000" b="1" dirty="0">
                <a:solidFill>
                  <a:schemeClr val="bg2"/>
                </a:solidFill>
                <a:latin typeface="+mj-lt"/>
                <a:ea typeface="+mj-ea"/>
                <a:cs typeface="+mj-cs"/>
              </a:rPr>
              <a:t>Data  Scientist </a:t>
            </a:r>
          </a:p>
          <a:p>
            <a:pPr>
              <a:lnSpc>
                <a:spcPct val="150000"/>
              </a:lnSpc>
              <a:defRPr/>
            </a:pPr>
            <a:r>
              <a:rPr lang="en-US" sz="2000" b="1" dirty="0" err="1" smtClean="0">
                <a:solidFill>
                  <a:schemeClr val="bg2"/>
                </a:solidFill>
                <a:latin typeface="+mj-lt"/>
                <a:ea typeface="+mj-ea"/>
                <a:cs typeface="+mj-cs"/>
              </a:rPr>
              <a:t>Phd</a:t>
            </a:r>
            <a:r>
              <a:rPr lang="en-US" sz="2000" b="1" dirty="0" smtClean="0">
                <a:solidFill>
                  <a:schemeClr val="bg2"/>
                </a:solidFill>
                <a:latin typeface="+mj-lt"/>
                <a:ea typeface="+mj-ea"/>
                <a:cs typeface="+mj-cs"/>
              </a:rPr>
              <a:t> Scholar </a:t>
            </a:r>
            <a:r>
              <a:rPr lang="en-US" sz="2000" b="1" dirty="0">
                <a:solidFill>
                  <a:schemeClr val="bg2"/>
                </a:solidFill>
                <a:latin typeface="+mj-lt"/>
                <a:ea typeface="+mj-ea"/>
                <a:cs typeface="+mj-cs"/>
              </a:rPr>
              <a:t>in AIML</a:t>
            </a:r>
          </a:p>
          <a:p>
            <a:pPr>
              <a:lnSpc>
                <a:spcPct val="150000"/>
              </a:lnSpc>
              <a:defRPr/>
            </a:pPr>
            <a:r>
              <a:rPr lang="en-US" sz="2000" b="1" dirty="0">
                <a:solidFill>
                  <a:schemeClr val="bg2"/>
                </a:solidFill>
                <a:latin typeface="+mj-lt"/>
                <a:ea typeface="+mj-ea"/>
                <a:cs typeface="+mj-cs"/>
              </a:rPr>
              <a:t>INSOFE, Bangalore</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cm.gif"/>
          <p:cNvPicPr>
            <a:picLocks noChangeAspect="1"/>
          </p:cNvPicPr>
          <p:nvPr/>
        </p:nvPicPr>
        <p:blipFill>
          <a:blip r:embed="rId2"/>
          <a:stretch>
            <a:fillRect/>
          </a:stretch>
        </p:blipFill>
        <p:spPr>
          <a:xfrm>
            <a:off x="2053652" y="1304144"/>
            <a:ext cx="7555043" cy="3548843"/>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cm2.gif"/>
          <p:cNvPicPr>
            <a:picLocks noChangeAspect="1"/>
          </p:cNvPicPr>
          <p:nvPr/>
        </p:nvPicPr>
        <p:blipFill>
          <a:blip r:embed="rId2"/>
          <a:stretch>
            <a:fillRect/>
          </a:stretch>
        </p:blipFill>
        <p:spPr>
          <a:xfrm>
            <a:off x="1524000" y="857250"/>
            <a:ext cx="9144000" cy="51435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2" y="809469"/>
            <a:ext cx="11392467" cy="2954655"/>
          </a:xfrm>
          <a:prstGeom prst="rect">
            <a:avLst/>
          </a:prstGeom>
        </p:spPr>
        <p:txBody>
          <a:bodyPr wrap="square">
            <a:spAutoFit/>
          </a:bodyPr>
          <a:lstStyle/>
          <a:p>
            <a:pPr algn="just">
              <a:lnSpc>
                <a:spcPct val="150000"/>
              </a:lnSpc>
            </a:pPr>
            <a:r>
              <a:rPr lang="en-US" sz="2400" dirty="0" smtClean="0"/>
              <a:t>Edge Detection Example</a:t>
            </a:r>
          </a:p>
          <a:p>
            <a:pPr algn="just">
              <a:lnSpc>
                <a:spcPct val="150000"/>
              </a:lnSpc>
            </a:pPr>
            <a:r>
              <a:rPr lang="en-US" sz="2000" dirty="0" smtClean="0"/>
              <a:t>In the previous article, we saw that the early layers of a neural network detect edges from an image. Deeper layers might be able to detect the cause of the objects and even more deeper layers might detect the cause of complete objects (like a person’s face).</a:t>
            </a:r>
          </a:p>
          <a:p>
            <a:pPr algn="just">
              <a:lnSpc>
                <a:spcPct val="150000"/>
              </a:lnSpc>
            </a:pPr>
            <a:r>
              <a:rPr lang="en-US" sz="2000" dirty="0" smtClean="0"/>
              <a:t>In this section, we will focus on how the edges can be detected from an image. Suppose we are given the below image:</a:t>
            </a:r>
            <a:endParaRPr lang="en-US" sz="2000" dirty="0"/>
          </a:p>
        </p:txBody>
      </p:sp>
      <p:pic>
        <p:nvPicPr>
          <p:cNvPr id="90114" name="Picture 2" descr="https://cdn.analyticsvidhya.com/wp-content/uploads/2018/12/Screenshot-from-2018-12-07-15-17-35.png"/>
          <p:cNvPicPr>
            <a:picLocks noChangeAspect="1" noChangeArrowheads="1"/>
          </p:cNvPicPr>
          <p:nvPr/>
        </p:nvPicPr>
        <p:blipFill>
          <a:blip r:embed="rId2"/>
          <a:srcRect/>
          <a:stretch>
            <a:fillRect/>
          </a:stretch>
        </p:blipFill>
        <p:spPr bwMode="auto">
          <a:xfrm>
            <a:off x="3327816" y="3764124"/>
            <a:ext cx="5336499" cy="2231942"/>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2" y="809469"/>
            <a:ext cx="11392467" cy="1569660"/>
          </a:xfrm>
          <a:prstGeom prst="rect">
            <a:avLst/>
          </a:prstGeom>
        </p:spPr>
        <p:txBody>
          <a:bodyPr wrap="square">
            <a:spAutoFit/>
          </a:bodyPr>
          <a:lstStyle/>
          <a:p>
            <a:pPr algn="just">
              <a:lnSpc>
                <a:spcPct val="150000"/>
              </a:lnSpc>
            </a:pPr>
            <a:r>
              <a:rPr lang="en-US" sz="2400" b="1" dirty="0" smtClean="0">
                <a:solidFill>
                  <a:srgbClr val="0070C0"/>
                </a:solidFill>
              </a:rPr>
              <a:t>Edge Detection Example</a:t>
            </a:r>
          </a:p>
          <a:p>
            <a:pPr algn="just">
              <a:lnSpc>
                <a:spcPct val="150000"/>
              </a:lnSpc>
            </a:pPr>
            <a:r>
              <a:rPr lang="en-US" sz="2000" dirty="0" smtClean="0"/>
              <a:t>As you can see, there are many vertical and horizontal edges in the image. The first thing to do is to detect these edges:</a:t>
            </a:r>
            <a:r>
              <a:rPr lang="en-US" sz="2000" dirty="0" smtClean="0"/>
              <a:t>:</a:t>
            </a:r>
            <a:endParaRPr lang="en-US" sz="2000" dirty="0"/>
          </a:p>
        </p:txBody>
      </p:sp>
      <p:pic>
        <p:nvPicPr>
          <p:cNvPr id="92162" name="Picture 2" descr="https://cdn.analyticsvidhya.com/wp-content/uploads/2018/12/Screenshot-from-2018-12-07-15-21-02.png"/>
          <p:cNvPicPr>
            <a:picLocks noChangeAspect="1" noChangeArrowheads="1"/>
          </p:cNvPicPr>
          <p:nvPr/>
        </p:nvPicPr>
        <p:blipFill>
          <a:blip r:embed="rId2"/>
          <a:srcRect/>
          <a:stretch>
            <a:fillRect/>
          </a:stretch>
        </p:blipFill>
        <p:spPr bwMode="auto">
          <a:xfrm>
            <a:off x="1723869" y="2379129"/>
            <a:ext cx="8454451" cy="3467035"/>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p:cNvPicPr>
            <a:picLocks noChangeAspect="1" noChangeArrowheads="1"/>
          </p:cNvPicPr>
          <p:nvPr/>
        </p:nvPicPr>
        <p:blipFill>
          <a:blip r:embed="rId2"/>
          <a:srcRect l="3342" t="36475" r="31017" b="6148"/>
          <a:stretch>
            <a:fillRect/>
          </a:stretch>
        </p:blipFill>
        <p:spPr bwMode="auto">
          <a:xfrm>
            <a:off x="434772" y="959389"/>
            <a:ext cx="10957753" cy="4197231"/>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p:cNvPicPr>
            <a:picLocks noChangeAspect="1" noChangeArrowheads="1"/>
          </p:cNvPicPr>
          <p:nvPr/>
        </p:nvPicPr>
        <p:blipFill>
          <a:blip r:embed="rId2"/>
          <a:srcRect l="3342" t="36475" r="29261" b="18238"/>
          <a:stretch>
            <a:fillRect/>
          </a:stretch>
        </p:blipFill>
        <p:spPr bwMode="auto">
          <a:xfrm>
            <a:off x="1603992" y="1229209"/>
            <a:ext cx="8769189" cy="3312826"/>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074" name="Picture 2"/>
          <p:cNvPicPr>
            <a:picLocks noChangeAspect="1" noChangeArrowheads="1"/>
          </p:cNvPicPr>
          <p:nvPr/>
        </p:nvPicPr>
        <p:blipFill>
          <a:blip r:embed="rId2"/>
          <a:srcRect l="6797" t="35041" r="31017" b="24180"/>
          <a:stretch>
            <a:fillRect/>
          </a:stretch>
        </p:blipFill>
        <p:spPr bwMode="auto">
          <a:xfrm>
            <a:off x="1828789" y="1603958"/>
            <a:ext cx="8514423" cy="3897432"/>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098" name="Picture 2"/>
          <p:cNvPicPr>
            <a:picLocks noChangeAspect="1" noChangeArrowheads="1"/>
          </p:cNvPicPr>
          <p:nvPr/>
        </p:nvPicPr>
        <p:blipFill>
          <a:blip r:embed="rId2"/>
          <a:srcRect l="5761" t="34836" r="30758" b="9836"/>
          <a:stretch>
            <a:fillRect/>
          </a:stretch>
        </p:blipFill>
        <p:spPr bwMode="auto">
          <a:xfrm>
            <a:off x="1304138" y="764518"/>
            <a:ext cx="8259587" cy="4047329"/>
          </a:xfrm>
          <a:prstGeom prst="rect">
            <a:avLst/>
          </a:prstGeom>
          <a:noFill/>
          <a:ln w="9525">
            <a:noFill/>
            <a:miter lim="800000"/>
            <a:headEnd/>
            <a:tailEnd/>
          </a:ln>
          <a:effectLst/>
        </p:spPr>
      </p:pic>
      <p:sp>
        <p:nvSpPr>
          <p:cNvPr id="4" name="Rectangle 3"/>
          <p:cNvSpPr/>
          <p:nvPr/>
        </p:nvSpPr>
        <p:spPr>
          <a:xfrm>
            <a:off x="1094282" y="5306518"/>
            <a:ext cx="10762938" cy="958660"/>
          </a:xfrm>
          <a:prstGeom prst="rect">
            <a:avLst/>
          </a:prstGeom>
        </p:spPr>
        <p:txBody>
          <a:bodyPr wrap="square">
            <a:spAutoFit/>
          </a:bodyPr>
          <a:lstStyle/>
          <a:p>
            <a:pPr algn="just">
              <a:lnSpc>
                <a:spcPct val="150000"/>
              </a:lnSpc>
            </a:pPr>
            <a:r>
              <a:rPr lang="en-US" sz="2000" b="1" dirty="0" smtClean="0"/>
              <a:t>Note</a:t>
            </a:r>
            <a:r>
              <a:rPr lang="en-US" sz="2000" dirty="0" smtClean="0"/>
              <a:t>: Higher pixel values represent the brighter portion of the image and the lower pixel values represent the darker portions. This is how we can detect a vertical edge in an image.</a:t>
            </a:r>
            <a:endParaRPr lang="en-US" sz="16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122" name="Picture 2"/>
          <p:cNvPicPr>
            <a:picLocks noChangeAspect="1" noChangeArrowheads="1"/>
          </p:cNvPicPr>
          <p:nvPr/>
        </p:nvPicPr>
        <p:blipFill>
          <a:blip r:embed="rId2"/>
          <a:srcRect l="5530" t="28893" r="31017" b="10861"/>
          <a:stretch>
            <a:fillRect/>
          </a:stretch>
        </p:blipFill>
        <p:spPr bwMode="auto">
          <a:xfrm>
            <a:off x="1064298" y="929403"/>
            <a:ext cx="8255944" cy="4407108"/>
          </a:xfrm>
          <a:prstGeom prst="rect">
            <a:avLst/>
          </a:prstGeom>
          <a:noFill/>
          <a:ln w="9525">
            <a:noFill/>
            <a:miter lim="800000"/>
            <a:headEnd/>
            <a:tailEnd/>
          </a:ln>
          <a:effectLst/>
        </p:spPr>
      </p:pic>
      <p:sp>
        <p:nvSpPr>
          <p:cNvPr id="4" name="Rectangle 3"/>
          <p:cNvSpPr/>
          <p:nvPr/>
        </p:nvSpPr>
        <p:spPr>
          <a:xfrm>
            <a:off x="779489" y="5336511"/>
            <a:ext cx="10777927" cy="1338828"/>
          </a:xfrm>
          <a:prstGeom prst="rect">
            <a:avLst/>
          </a:prstGeom>
        </p:spPr>
        <p:txBody>
          <a:bodyPr wrap="square">
            <a:spAutoFit/>
          </a:bodyPr>
          <a:lstStyle/>
          <a:p>
            <a:pPr algn="just">
              <a:lnSpc>
                <a:spcPct val="150000"/>
              </a:lnSpc>
            </a:pPr>
            <a:r>
              <a:rPr lang="en-US" sz="1800" dirty="0" smtClean="0"/>
              <a:t>The </a:t>
            </a:r>
            <a:r>
              <a:rPr lang="en-US" sz="1800" dirty="0" err="1" smtClean="0"/>
              <a:t>Sobel</a:t>
            </a:r>
            <a:r>
              <a:rPr lang="en-US" sz="1800" dirty="0" smtClean="0"/>
              <a:t> filter puts a little bit more weight on the central pixels. Instead of using these filters, we can create our own as well and treat them as a parameter which the model will learn using </a:t>
            </a:r>
            <a:r>
              <a:rPr lang="en-US" sz="1800" dirty="0" err="1" smtClean="0"/>
              <a:t>backpropagation</a:t>
            </a:r>
            <a:r>
              <a:rPr lang="en-US" sz="1800" dirty="0" smtClean="0"/>
              <a:t>.</a:t>
            </a:r>
          </a:p>
          <a:p>
            <a:pPr algn="just">
              <a:lnSpc>
                <a:spcPct val="150000"/>
              </a:lnSpc>
            </a:pPr>
            <a:r>
              <a:rPr lang="en-US" sz="1800" dirty="0" smtClean="0"/>
              <a:t> </a:t>
            </a:r>
            <a:endParaRPr lang="en-US" sz="18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2" y="809469"/>
            <a:ext cx="11392467" cy="2923877"/>
          </a:xfrm>
          <a:prstGeom prst="rect">
            <a:avLst/>
          </a:prstGeom>
        </p:spPr>
        <p:txBody>
          <a:bodyPr wrap="square">
            <a:spAutoFit/>
          </a:bodyPr>
          <a:lstStyle/>
          <a:p>
            <a:pPr>
              <a:lnSpc>
                <a:spcPct val="150000"/>
              </a:lnSpc>
            </a:pPr>
            <a:r>
              <a:rPr lang="en-US" sz="2400" b="1" dirty="0" smtClean="0">
                <a:solidFill>
                  <a:srgbClr val="0070C0"/>
                </a:solidFill>
              </a:rPr>
              <a:t>CNN Example</a:t>
            </a:r>
          </a:p>
          <a:p>
            <a:pPr algn="just">
              <a:lnSpc>
                <a:spcPct val="200000"/>
              </a:lnSpc>
            </a:pPr>
            <a:r>
              <a:rPr lang="en-US" sz="2000" b="1" dirty="0" smtClean="0">
                <a:solidFill>
                  <a:srgbClr val="0070C0"/>
                </a:solidFill>
              </a:rPr>
              <a:t>Why Convolutions?</a:t>
            </a:r>
          </a:p>
          <a:p>
            <a:pPr algn="just">
              <a:lnSpc>
                <a:spcPct val="200000"/>
              </a:lnSpc>
            </a:pPr>
            <a:r>
              <a:rPr lang="en-US" sz="1800" dirty="0" smtClean="0"/>
              <a:t>There are primarily two major advantages of using convolutional layers over using just fully connected layers:</a:t>
            </a:r>
          </a:p>
          <a:p>
            <a:pPr marL="342900" indent="-342900" algn="just">
              <a:lnSpc>
                <a:spcPct val="200000"/>
              </a:lnSpc>
              <a:buFont typeface="+mj-lt"/>
              <a:buAutoNum type="arabicPeriod"/>
            </a:pPr>
            <a:r>
              <a:rPr lang="en-US" sz="1800" b="1" dirty="0" smtClean="0">
                <a:solidFill>
                  <a:srgbClr val="0070C0"/>
                </a:solidFill>
              </a:rPr>
              <a:t>Parameter sharing</a:t>
            </a:r>
          </a:p>
          <a:p>
            <a:pPr marL="342900" indent="-342900" algn="just">
              <a:lnSpc>
                <a:spcPct val="200000"/>
              </a:lnSpc>
              <a:buFont typeface="+mj-lt"/>
              <a:buAutoNum type="arabicPeriod"/>
            </a:pPr>
            <a:r>
              <a:rPr lang="en-US" sz="1800" b="1" dirty="0" err="1" smtClean="0">
                <a:solidFill>
                  <a:srgbClr val="0070C0"/>
                </a:solidFill>
              </a:rPr>
              <a:t>Sparsity</a:t>
            </a:r>
            <a:r>
              <a:rPr lang="en-US" sz="1800" b="1" dirty="0" smtClean="0">
                <a:solidFill>
                  <a:srgbClr val="0070C0"/>
                </a:solidFill>
              </a:rPr>
              <a:t> of connections</a:t>
            </a:r>
            <a:endParaRPr lang="en-US" sz="1800" b="1" dirty="0">
              <a:solidFill>
                <a:srgbClr val="0070C0"/>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1162536"/>
            <a:ext cx="11392467" cy="4154984"/>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pPr algn="ctr"/>
            <a:endParaRPr lang="en-US" sz="2400" b="1" dirty="0" smtClean="0">
              <a:solidFill>
                <a:srgbClr val="00B0F0"/>
              </a:solidFill>
            </a:endParaRPr>
          </a:p>
          <a:p>
            <a:pPr marL="457200" indent="-457200">
              <a:lnSpc>
                <a:spcPct val="150000"/>
              </a:lnSpc>
              <a:buFont typeface="+mj-lt"/>
              <a:buAutoNum type="arabicPeriod"/>
            </a:pPr>
            <a:r>
              <a:rPr lang="en-US" sz="2400" dirty="0" smtClean="0"/>
              <a:t>The objectives behind the </a:t>
            </a:r>
            <a:r>
              <a:rPr lang="en-US" sz="2400" b="1" dirty="0" smtClean="0">
                <a:solidFill>
                  <a:srgbClr val="00B0F0"/>
                </a:solidFill>
              </a:rPr>
              <a:t>Convolutional Neural Networks </a:t>
            </a:r>
            <a:r>
              <a:rPr lang="en-US" sz="2400" dirty="0" smtClean="0"/>
              <a:t>:</a:t>
            </a:r>
            <a:endParaRPr lang="en-US" sz="2400" dirty="0" smtClean="0"/>
          </a:p>
          <a:p>
            <a:pPr marL="457200" indent="-457200">
              <a:lnSpc>
                <a:spcPct val="150000"/>
              </a:lnSpc>
              <a:buFont typeface="+mj-lt"/>
              <a:buAutoNum type="arabicPeriod"/>
            </a:pPr>
            <a:r>
              <a:rPr lang="en-US" sz="2400" dirty="0" smtClean="0"/>
              <a:t>To understand the convolution operation</a:t>
            </a:r>
          </a:p>
          <a:p>
            <a:pPr marL="457200" indent="-457200">
              <a:lnSpc>
                <a:spcPct val="150000"/>
              </a:lnSpc>
              <a:buFont typeface="+mj-lt"/>
              <a:buAutoNum type="arabicPeriod"/>
            </a:pPr>
            <a:r>
              <a:rPr lang="en-US" sz="2400" dirty="0" smtClean="0"/>
              <a:t>To understand the pooling operation</a:t>
            </a:r>
          </a:p>
          <a:p>
            <a:pPr marL="457200" indent="-457200">
              <a:lnSpc>
                <a:spcPct val="150000"/>
              </a:lnSpc>
              <a:buFont typeface="+mj-lt"/>
              <a:buAutoNum type="arabicPeriod"/>
            </a:pPr>
            <a:r>
              <a:rPr lang="en-US" sz="2400" dirty="0" smtClean="0"/>
              <a:t>Remembering the </a:t>
            </a:r>
            <a:r>
              <a:rPr lang="en-US" sz="2400" dirty="0" err="1" smtClean="0"/>
              <a:t>Hyperparameters</a:t>
            </a:r>
            <a:r>
              <a:rPr lang="en-US" sz="2400" dirty="0" smtClean="0"/>
              <a:t> used </a:t>
            </a:r>
            <a:r>
              <a:rPr lang="en-US" sz="2400" dirty="0" smtClean="0"/>
              <a:t>in </a:t>
            </a:r>
            <a:r>
              <a:rPr lang="en-US" sz="2400" dirty="0" smtClean="0"/>
              <a:t>convolutional </a:t>
            </a:r>
            <a:r>
              <a:rPr lang="en-US" sz="2400" dirty="0" smtClean="0"/>
              <a:t>neural networks (padding, stride, filter, etc.)</a:t>
            </a:r>
          </a:p>
          <a:p>
            <a:pPr marL="457200" indent="-457200">
              <a:lnSpc>
                <a:spcPct val="150000"/>
              </a:lnSpc>
              <a:buFont typeface="+mj-lt"/>
              <a:buAutoNum type="arabicPeriod"/>
            </a:pPr>
            <a:r>
              <a:rPr lang="en-US" sz="2400" dirty="0" smtClean="0"/>
              <a:t>Building a convolutional neural network for multi-class classification in images</a:t>
            </a:r>
            <a:endParaRPr lang="en-US" sz="24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2" y="809469"/>
            <a:ext cx="11392467" cy="1815882"/>
          </a:xfrm>
          <a:prstGeom prst="rect">
            <a:avLst/>
          </a:prstGeom>
        </p:spPr>
        <p:txBody>
          <a:bodyPr wrap="square">
            <a:spAutoFit/>
          </a:bodyPr>
          <a:lstStyle/>
          <a:p>
            <a:pPr>
              <a:lnSpc>
                <a:spcPct val="150000"/>
              </a:lnSpc>
            </a:pPr>
            <a:r>
              <a:rPr lang="en-US" sz="2400" b="1" dirty="0" smtClean="0">
                <a:solidFill>
                  <a:srgbClr val="0070C0"/>
                </a:solidFill>
              </a:rPr>
              <a:t>CNN Example</a:t>
            </a:r>
          </a:p>
          <a:p>
            <a:pPr algn="just">
              <a:lnSpc>
                <a:spcPct val="200000"/>
              </a:lnSpc>
            </a:pPr>
            <a:r>
              <a:rPr lang="en-US" sz="2000" b="1" dirty="0" smtClean="0">
                <a:solidFill>
                  <a:srgbClr val="0070C0"/>
                </a:solidFill>
              </a:rPr>
              <a:t>Why Convolutions?</a:t>
            </a:r>
          </a:p>
          <a:p>
            <a:pPr algn="just">
              <a:lnSpc>
                <a:spcPct val="200000"/>
              </a:lnSpc>
            </a:pPr>
            <a:r>
              <a:rPr lang="en-US" sz="1800" dirty="0" smtClean="0"/>
              <a:t>Consider the below example:</a:t>
            </a:r>
            <a:endParaRPr lang="en-US" sz="1800" b="1" dirty="0">
              <a:solidFill>
                <a:srgbClr val="0070C0"/>
              </a:solidFill>
            </a:endParaRPr>
          </a:p>
        </p:txBody>
      </p:sp>
      <p:pic>
        <p:nvPicPr>
          <p:cNvPr id="87042" name="Picture 2" descr="https://cdn.analyticsvidhya.com/wp-content/uploads/2018/12/Screenshot-from-2018-12-10-14-20-53.png"/>
          <p:cNvPicPr>
            <a:picLocks noChangeAspect="1" noChangeArrowheads="1"/>
          </p:cNvPicPr>
          <p:nvPr/>
        </p:nvPicPr>
        <p:blipFill>
          <a:blip r:embed="rId2"/>
          <a:srcRect/>
          <a:stretch>
            <a:fillRect/>
          </a:stretch>
        </p:blipFill>
        <p:spPr bwMode="auto">
          <a:xfrm>
            <a:off x="4547693" y="2509131"/>
            <a:ext cx="1952625" cy="1009650"/>
          </a:xfrm>
          <a:prstGeom prst="rect">
            <a:avLst/>
          </a:prstGeom>
          <a:noFill/>
        </p:spPr>
      </p:pic>
      <p:sp>
        <p:nvSpPr>
          <p:cNvPr id="5" name="Rectangle 4"/>
          <p:cNvSpPr/>
          <p:nvPr/>
        </p:nvSpPr>
        <p:spPr>
          <a:xfrm>
            <a:off x="224853" y="4109569"/>
            <a:ext cx="11407514" cy="1893339"/>
          </a:xfrm>
          <a:prstGeom prst="rect">
            <a:avLst/>
          </a:prstGeom>
        </p:spPr>
        <p:txBody>
          <a:bodyPr wrap="square">
            <a:spAutoFit/>
          </a:bodyPr>
          <a:lstStyle/>
          <a:p>
            <a:pPr marL="342900" indent="-342900" algn="just">
              <a:lnSpc>
                <a:spcPct val="150000"/>
              </a:lnSpc>
              <a:buFont typeface="+mj-lt"/>
              <a:buAutoNum type="arabicPeriod"/>
            </a:pPr>
            <a:r>
              <a:rPr lang="en-US" sz="1600" b="1" dirty="0" smtClean="0">
                <a:solidFill>
                  <a:srgbClr val="0070C0"/>
                </a:solidFill>
              </a:rPr>
              <a:t>If we would have used just the fully connected layer, the number of parameters would be = 32*32*3*28*28*6, which is nearly equal to 14 million! Makes no sense, right?</a:t>
            </a:r>
          </a:p>
          <a:p>
            <a:pPr marL="342900" indent="-342900" algn="just">
              <a:lnSpc>
                <a:spcPct val="150000"/>
              </a:lnSpc>
              <a:buFont typeface="+mj-lt"/>
              <a:buAutoNum type="arabicPeriod"/>
            </a:pPr>
            <a:r>
              <a:rPr lang="en-US" sz="1600" b="1" dirty="0" smtClean="0">
                <a:solidFill>
                  <a:srgbClr val="0070C0"/>
                </a:solidFill>
              </a:rPr>
              <a:t>If we see the number of parameters in case of a convolutional layer, it will be = (5*5 + 1) * 6 (if there are 6 filters), which is equal to 156. Convolutional layers reduce the number of parameters and speed up the training of the model significantly</a:t>
            </a:r>
            <a:r>
              <a:rPr lang="en-US" sz="1600" b="1" dirty="0" smtClean="0">
                <a:solidFill>
                  <a:srgbClr val="0070C0"/>
                </a:solidFill>
              </a:rPr>
              <a:t>.</a:t>
            </a:r>
            <a:endParaRPr lang="en-US" sz="1600" b="1" dirty="0" smtClean="0">
              <a:solidFill>
                <a:srgbClr val="0070C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2" y="809469"/>
            <a:ext cx="11392467" cy="1815882"/>
          </a:xfrm>
          <a:prstGeom prst="rect">
            <a:avLst/>
          </a:prstGeom>
        </p:spPr>
        <p:txBody>
          <a:bodyPr wrap="square">
            <a:spAutoFit/>
          </a:bodyPr>
          <a:lstStyle/>
          <a:p>
            <a:pPr>
              <a:lnSpc>
                <a:spcPct val="150000"/>
              </a:lnSpc>
            </a:pPr>
            <a:r>
              <a:rPr lang="en-US" sz="2400" b="1" dirty="0" smtClean="0">
                <a:solidFill>
                  <a:srgbClr val="0070C0"/>
                </a:solidFill>
              </a:rPr>
              <a:t>CNN Example</a:t>
            </a:r>
          </a:p>
          <a:p>
            <a:pPr algn="just">
              <a:lnSpc>
                <a:spcPct val="200000"/>
              </a:lnSpc>
            </a:pPr>
            <a:r>
              <a:rPr lang="en-US" sz="2000" b="1" dirty="0" smtClean="0">
                <a:solidFill>
                  <a:srgbClr val="0070C0"/>
                </a:solidFill>
              </a:rPr>
              <a:t>Why Convolutions?</a:t>
            </a:r>
          </a:p>
          <a:p>
            <a:pPr algn="just">
              <a:lnSpc>
                <a:spcPct val="200000"/>
              </a:lnSpc>
            </a:pPr>
            <a:r>
              <a:rPr lang="en-US" sz="1800" dirty="0" smtClean="0"/>
              <a:t>Consider the below example:</a:t>
            </a:r>
            <a:endParaRPr lang="en-US" sz="1800" b="1" dirty="0">
              <a:solidFill>
                <a:srgbClr val="0070C0"/>
              </a:solidFill>
            </a:endParaRPr>
          </a:p>
        </p:txBody>
      </p:sp>
      <p:pic>
        <p:nvPicPr>
          <p:cNvPr id="87042" name="Picture 2" descr="https://cdn.analyticsvidhya.com/wp-content/uploads/2018/12/Screenshot-from-2018-12-10-14-20-53.png"/>
          <p:cNvPicPr>
            <a:picLocks noChangeAspect="1" noChangeArrowheads="1"/>
          </p:cNvPicPr>
          <p:nvPr/>
        </p:nvPicPr>
        <p:blipFill>
          <a:blip r:embed="rId2"/>
          <a:srcRect/>
          <a:stretch>
            <a:fillRect/>
          </a:stretch>
        </p:blipFill>
        <p:spPr bwMode="auto">
          <a:xfrm>
            <a:off x="4547693" y="2509131"/>
            <a:ext cx="1952625" cy="1009650"/>
          </a:xfrm>
          <a:prstGeom prst="rect">
            <a:avLst/>
          </a:prstGeom>
          <a:noFill/>
        </p:spPr>
      </p:pic>
      <p:sp>
        <p:nvSpPr>
          <p:cNvPr id="5" name="Rectangle 4"/>
          <p:cNvSpPr/>
          <p:nvPr/>
        </p:nvSpPr>
        <p:spPr>
          <a:xfrm>
            <a:off x="224853" y="4109569"/>
            <a:ext cx="11407514" cy="1893339"/>
          </a:xfrm>
          <a:prstGeom prst="rect">
            <a:avLst/>
          </a:prstGeom>
        </p:spPr>
        <p:txBody>
          <a:bodyPr wrap="square">
            <a:spAutoFit/>
          </a:bodyPr>
          <a:lstStyle/>
          <a:p>
            <a:pPr algn="just">
              <a:lnSpc>
                <a:spcPct val="150000"/>
              </a:lnSpc>
            </a:pPr>
            <a:r>
              <a:rPr lang="en-US" sz="1600" b="1" dirty="0" smtClean="0">
                <a:solidFill>
                  <a:srgbClr val="0070C0"/>
                </a:solidFill>
              </a:rPr>
              <a:t>In convolutions, we share the parameters while convolving through the input. The intuition behind this is that a feature detector, which is helpful in one part of the image, is probably also useful in another part of the image. So a single filter is convolved over the entire input and hence the parameters are shared.</a:t>
            </a:r>
          </a:p>
          <a:p>
            <a:pPr algn="just">
              <a:lnSpc>
                <a:spcPct val="150000"/>
              </a:lnSpc>
            </a:pPr>
            <a:r>
              <a:rPr lang="en-US" sz="1600" b="1" dirty="0" smtClean="0">
                <a:solidFill>
                  <a:srgbClr val="0070C0"/>
                </a:solidFill>
              </a:rPr>
              <a:t>The second advantage of convolution is the </a:t>
            </a:r>
            <a:r>
              <a:rPr lang="en-US" sz="1600" b="1" dirty="0" err="1" smtClean="0">
                <a:solidFill>
                  <a:srgbClr val="0070C0"/>
                </a:solidFill>
              </a:rPr>
              <a:t>sparsity</a:t>
            </a:r>
            <a:r>
              <a:rPr lang="en-US" sz="1600" b="1" dirty="0" smtClean="0">
                <a:solidFill>
                  <a:srgbClr val="0070C0"/>
                </a:solidFill>
              </a:rPr>
              <a:t> of connections. For each layer, each output value depends on a small number of inputs, instead of taking into account all the inputs.</a:t>
            </a:r>
            <a:endParaRPr lang="en-US" sz="1600" b="1" dirty="0">
              <a:solidFill>
                <a:srgbClr val="0070C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95234" name="AutoShape 2" descr="Convolutional Neural Networks – Cezanne Camacho – Machine and deep learning  educator."/>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4" name="Picture 3" descr="1.png"/>
          <p:cNvPicPr>
            <a:picLocks noChangeAspect="1"/>
          </p:cNvPicPr>
          <p:nvPr/>
        </p:nvPicPr>
        <p:blipFill>
          <a:blip r:embed="rId2"/>
          <a:stretch>
            <a:fillRect/>
          </a:stretch>
        </p:blipFill>
        <p:spPr>
          <a:xfrm>
            <a:off x="824459" y="944380"/>
            <a:ext cx="10762937" cy="3108507"/>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3.png"/>
          <p:cNvPicPr>
            <a:picLocks noChangeAspect="1"/>
          </p:cNvPicPr>
          <p:nvPr/>
        </p:nvPicPr>
        <p:blipFill>
          <a:blip r:embed="rId2"/>
          <a:stretch>
            <a:fillRect/>
          </a:stretch>
        </p:blipFill>
        <p:spPr>
          <a:xfrm>
            <a:off x="1004341" y="809468"/>
            <a:ext cx="9563726" cy="3777521"/>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707923"/>
            <a:ext cx="11392467" cy="2800767"/>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endParaRPr lang="en-US" sz="2400" b="1" dirty="0" smtClean="0">
              <a:solidFill>
                <a:srgbClr val="0070C0"/>
              </a:solidFill>
            </a:endParaRPr>
          </a:p>
          <a:p>
            <a:pPr algn="ctr"/>
            <a:endParaRPr lang="en-US" sz="2400" dirty="0" smtClean="0">
              <a:solidFill>
                <a:srgbClr val="0070C0"/>
              </a:solidFill>
            </a:endParaRPr>
          </a:p>
          <a:p>
            <a:pPr algn="ctr"/>
            <a:endParaRPr lang="en-US" sz="2400" dirty="0" smtClean="0">
              <a:solidFill>
                <a:srgbClr val="0070C0"/>
              </a:solidFill>
            </a:endParaRPr>
          </a:p>
          <a:p>
            <a:pPr algn="ctr"/>
            <a:endParaRPr lang="en-US" sz="2400" dirty="0" smtClean="0">
              <a:solidFill>
                <a:srgbClr val="0070C0"/>
              </a:solidFill>
            </a:endParaRPr>
          </a:p>
          <a:p>
            <a:pPr algn="ctr"/>
            <a:endParaRPr lang="en-US" sz="2400" dirty="0" smtClean="0">
              <a:solidFill>
                <a:srgbClr val="0070C0"/>
              </a:solidFill>
            </a:endParaRPr>
          </a:p>
          <a:p>
            <a:pPr algn="ctr"/>
            <a:r>
              <a:rPr lang="en-US" sz="3200" b="1" dirty="0" smtClean="0">
                <a:solidFill>
                  <a:srgbClr val="0070C0"/>
                </a:solidFill>
              </a:rPr>
              <a:t>Why </a:t>
            </a:r>
            <a:r>
              <a:rPr lang="en-US" sz="3200" b="1" dirty="0" smtClean="0">
                <a:solidFill>
                  <a:srgbClr val="0070C0"/>
                </a:solidFill>
              </a:rPr>
              <a:t>to use Pooling Layers?</a:t>
            </a:r>
            <a:endParaRPr lang="en-US" sz="3200" b="1" dirty="0">
              <a:solidFill>
                <a:srgbClr val="0070C0"/>
              </a:solidFill>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707923"/>
            <a:ext cx="11392467" cy="4893647"/>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endParaRPr lang="en-US" sz="2400" b="1" dirty="0" smtClean="0">
              <a:solidFill>
                <a:srgbClr val="0070C0"/>
              </a:solidFill>
            </a:endParaRPr>
          </a:p>
          <a:p>
            <a:r>
              <a:rPr lang="en-US" sz="2400" b="1" dirty="0" smtClean="0">
                <a:solidFill>
                  <a:srgbClr val="0070C0"/>
                </a:solidFill>
              </a:rPr>
              <a:t>Pooling </a:t>
            </a:r>
            <a:r>
              <a:rPr lang="en-US" sz="2400" b="1" dirty="0" smtClean="0">
                <a:solidFill>
                  <a:srgbClr val="0070C0"/>
                </a:solidFill>
              </a:rPr>
              <a:t>Layers</a:t>
            </a:r>
          </a:p>
          <a:p>
            <a:pPr marL="457200" indent="-457200" algn="just">
              <a:lnSpc>
                <a:spcPct val="200000"/>
              </a:lnSpc>
              <a:buFont typeface="+mj-lt"/>
              <a:buAutoNum type="arabicPeriod"/>
            </a:pPr>
            <a:r>
              <a:rPr lang="en-US" sz="2000" dirty="0" smtClean="0"/>
              <a:t>Pooling </a:t>
            </a:r>
            <a:r>
              <a:rPr lang="en-US" sz="2000" dirty="0" smtClean="0"/>
              <a:t>layers are generally used to reduce the size of the inputs and hence speed up the computation. </a:t>
            </a:r>
            <a:endParaRPr lang="en-US" sz="2000" dirty="0" smtClean="0"/>
          </a:p>
          <a:p>
            <a:pPr marL="457200" indent="-457200" algn="just">
              <a:lnSpc>
                <a:spcPct val="200000"/>
              </a:lnSpc>
              <a:buFont typeface="+mj-lt"/>
              <a:buAutoNum type="arabicPeriod"/>
            </a:pPr>
            <a:r>
              <a:rPr lang="en-US" sz="2000" dirty="0" smtClean="0"/>
              <a:t>Pooling </a:t>
            </a:r>
            <a:r>
              <a:rPr lang="en-US" sz="2000" dirty="0" smtClean="0"/>
              <a:t>layers are used </a:t>
            </a:r>
            <a:r>
              <a:rPr lang="en-US" sz="2000" b="1" dirty="0" smtClean="0"/>
              <a:t>to reduce the dimensions of the feature maps</a:t>
            </a:r>
            <a:r>
              <a:rPr lang="en-US" sz="2000" dirty="0" smtClean="0"/>
              <a:t>. </a:t>
            </a:r>
            <a:endParaRPr lang="en-US" sz="2000" dirty="0" smtClean="0"/>
          </a:p>
          <a:p>
            <a:pPr marL="457200" indent="-457200" algn="just">
              <a:lnSpc>
                <a:spcPct val="200000"/>
              </a:lnSpc>
              <a:buFont typeface="+mj-lt"/>
              <a:buAutoNum type="arabicPeriod"/>
            </a:pPr>
            <a:r>
              <a:rPr lang="en-US" sz="2000" dirty="0" smtClean="0"/>
              <a:t>Thus</a:t>
            </a:r>
            <a:r>
              <a:rPr lang="en-US" sz="2000" dirty="0" smtClean="0"/>
              <a:t>, it reduces the number of parameters to learn and the amount of computation performed in the network. </a:t>
            </a:r>
          </a:p>
          <a:p>
            <a:pPr marL="457200" indent="-457200" algn="just">
              <a:lnSpc>
                <a:spcPct val="200000"/>
              </a:lnSpc>
              <a:buFont typeface="+mj-lt"/>
              <a:buAutoNum type="arabicPeriod"/>
            </a:pPr>
            <a:r>
              <a:rPr lang="en-US" sz="2000" dirty="0" smtClean="0"/>
              <a:t>This </a:t>
            </a:r>
            <a:r>
              <a:rPr lang="en-US" sz="2000" dirty="0" smtClean="0"/>
              <a:t>makes the model more robust to variations in the position of the features in the input </a:t>
            </a:r>
            <a:r>
              <a:rPr lang="en-US" sz="2000" dirty="0" smtClean="0"/>
              <a:t>image</a:t>
            </a:r>
            <a:endParaRPr lang="en-US" sz="2000" dirty="0" smtClean="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707923"/>
            <a:ext cx="11392467" cy="2677656"/>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endParaRPr lang="en-US" sz="2400" b="1" dirty="0" smtClean="0">
              <a:solidFill>
                <a:srgbClr val="0070C0"/>
              </a:solidFill>
            </a:endParaRPr>
          </a:p>
          <a:p>
            <a:r>
              <a:rPr lang="en-US" sz="2400" b="1" dirty="0" smtClean="0">
                <a:solidFill>
                  <a:srgbClr val="0070C0"/>
                </a:solidFill>
              </a:rPr>
              <a:t>Pooling </a:t>
            </a:r>
            <a:r>
              <a:rPr lang="en-US" sz="2400" b="1" dirty="0" smtClean="0">
                <a:solidFill>
                  <a:srgbClr val="0070C0"/>
                </a:solidFill>
              </a:rPr>
              <a:t>Layers</a:t>
            </a:r>
          </a:p>
          <a:p>
            <a:pPr algn="just">
              <a:lnSpc>
                <a:spcPct val="200000"/>
              </a:lnSpc>
            </a:pPr>
            <a:r>
              <a:rPr lang="en-US" sz="2400" dirty="0" smtClean="0"/>
              <a:t>Pooling layers are generally used to reduce the size of the inputs and hence speed up the computation. Consider a 4 X 4 matrix as shown below:</a:t>
            </a:r>
            <a:endParaRPr lang="en-US" sz="2400" dirty="0"/>
          </a:p>
        </p:txBody>
      </p:sp>
      <p:pic>
        <p:nvPicPr>
          <p:cNvPr id="80898" name="Picture 2" descr="https://cdn.analyticsvidhya.com/wp-content/uploads/2018/12/Screenshot-from-2018-12-10-12-46-27.png"/>
          <p:cNvPicPr>
            <a:picLocks noChangeAspect="1" noChangeArrowheads="1"/>
          </p:cNvPicPr>
          <p:nvPr/>
        </p:nvPicPr>
        <p:blipFill>
          <a:blip r:embed="rId2"/>
          <a:srcRect/>
          <a:stretch>
            <a:fillRect/>
          </a:stretch>
        </p:blipFill>
        <p:spPr bwMode="auto">
          <a:xfrm>
            <a:off x="5212645" y="3830621"/>
            <a:ext cx="2162487" cy="1217782"/>
          </a:xfrm>
          <a:prstGeom prst="rect">
            <a:avLst/>
          </a:prstGeom>
          <a:noFill/>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742469"/>
            <a:ext cx="11392467" cy="1938992"/>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endParaRPr lang="en-US" sz="2400" b="1" dirty="0" smtClean="0">
              <a:solidFill>
                <a:srgbClr val="0070C0"/>
              </a:solidFill>
            </a:endParaRPr>
          </a:p>
          <a:p>
            <a:r>
              <a:rPr lang="en-US" sz="2400" b="1" dirty="0" smtClean="0">
                <a:solidFill>
                  <a:srgbClr val="0070C0"/>
                </a:solidFill>
              </a:rPr>
              <a:t>Pooling </a:t>
            </a:r>
            <a:r>
              <a:rPr lang="en-US" sz="2400" b="1" dirty="0" smtClean="0">
                <a:solidFill>
                  <a:srgbClr val="0070C0"/>
                </a:solidFill>
              </a:rPr>
              <a:t>Layers</a:t>
            </a:r>
          </a:p>
          <a:p>
            <a:pPr algn="just">
              <a:lnSpc>
                <a:spcPct val="200000"/>
              </a:lnSpc>
            </a:pPr>
            <a:r>
              <a:rPr lang="en-US" sz="2400" dirty="0" smtClean="0"/>
              <a:t>Applying max pooling on this matrix will result in a 2 X 2 output:</a:t>
            </a:r>
            <a:endParaRPr lang="en-US" sz="2400" dirty="0"/>
          </a:p>
        </p:txBody>
      </p:sp>
      <p:pic>
        <p:nvPicPr>
          <p:cNvPr id="83970" name="Picture 2" descr="https://cdn.analyticsvidhya.com/wp-content/uploads/2018/12/Screenshot-from-2018-12-10-12-50-40.png"/>
          <p:cNvPicPr>
            <a:picLocks noChangeAspect="1" noChangeArrowheads="1"/>
          </p:cNvPicPr>
          <p:nvPr/>
        </p:nvPicPr>
        <p:blipFill>
          <a:blip r:embed="rId2"/>
          <a:srcRect/>
          <a:stretch>
            <a:fillRect/>
          </a:stretch>
        </p:blipFill>
        <p:spPr bwMode="auto">
          <a:xfrm>
            <a:off x="3708243" y="2998657"/>
            <a:ext cx="3771849" cy="1378471"/>
          </a:xfrm>
          <a:prstGeom prst="rect">
            <a:avLst/>
          </a:prstGeom>
          <a:noFill/>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742469"/>
            <a:ext cx="11392467" cy="3785652"/>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endParaRPr lang="en-US" sz="2400" b="1" dirty="0" smtClean="0">
              <a:solidFill>
                <a:srgbClr val="0070C0"/>
              </a:solidFill>
            </a:endParaRPr>
          </a:p>
          <a:p>
            <a:pPr algn="just">
              <a:lnSpc>
                <a:spcPct val="200000"/>
              </a:lnSpc>
            </a:pPr>
            <a:r>
              <a:rPr lang="en-US" sz="2400" b="1" dirty="0" smtClean="0"/>
              <a:t>The </a:t>
            </a:r>
            <a:r>
              <a:rPr lang="en-US" sz="2400" b="1" dirty="0" smtClean="0"/>
              <a:t>three types of pooling operations are:</a:t>
            </a:r>
            <a:endParaRPr lang="en-US" sz="2400" dirty="0" smtClean="0"/>
          </a:p>
          <a:p>
            <a:pPr marL="457200" indent="-457200" algn="just">
              <a:lnSpc>
                <a:spcPct val="200000"/>
              </a:lnSpc>
              <a:buFont typeface="+mj-lt"/>
              <a:buAutoNum type="arabicPeriod"/>
            </a:pPr>
            <a:r>
              <a:rPr lang="en-US" sz="2400" b="1" dirty="0" smtClean="0">
                <a:solidFill>
                  <a:srgbClr val="0070C0"/>
                </a:solidFill>
              </a:rPr>
              <a:t>Max pooling: </a:t>
            </a:r>
            <a:r>
              <a:rPr lang="en-US" sz="2400" dirty="0" smtClean="0"/>
              <a:t>The maximum pixel value of the batch is selected.</a:t>
            </a:r>
          </a:p>
          <a:p>
            <a:pPr marL="457200" indent="-457200" algn="just">
              <a:lnSpc>
                <a:spcPct val="200000"/>
              </a:lnSpc>
              <a:buFont typeface="+mj-lt"/>
              <a:buAutoNum type="arabicPeriod"/>
            </a:pPr>
            <a:r>
              <a:rPr lang="en-US" sz="2400" b="1" dirty="0" smtClean="0">
                <a:solidFill>
                  <a:srgbClr val="0070C0"/>
                </a:solidFill>
              </a:rPr>
              <a:t>Min pooling: </a:t>
            </a:r>
            <a:r>
              <a:rPr lang="en-US" sz="2400" dirty="0" smtClean="0"/>
              <a:t>The minimum pixel value of the batch is selected.</a:t>
            </a:r>
          </a:p>
          <a:p>
            <a:pPr marL="457200" indent="-457200" algn="just">
              <a:lnSpc>
                <a:spcPct val="200000"/>
              </a:lnSpc>
              <a:buFont typeface="+mj-lt"/>
              <a:buAutoNum type="arabicPeriod"/>
            </a:pPr>
            <a:r>
              <a:rPr lang="en-US" sz="2400" b="1" dirty="0" smtClean="0">
                <a:solidFill>
                  <a:srgbClr val="0070C0"/>
                </a:solidFill>
              </a:rPr>
              <a:t>Average pooling: </a:t>
            </a:r>
            <a:r>
              <a:rPr lang="en-US" sz="2400" dirty="0" smtClean="0"/>
              <a:t>The average value of all the pixels in the batch is selected.</a:t>
            </a:r>
            <a:endParaRPr lang="en-US" sz="2400"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p32.gif"/>
          <p:cNvPicPr>
            <a:picLocks noChangeAspect="1"/>
          </p:cNvPicPr>
          <p:nvPr/>
        </p:nvPicPr>
        <p:blipFill>
          <a:blip r:embed="rId2"/>
          <a:stretch>
            <a:fillRect/>
          </a:stretch>
        </p:blipFill>
        <p:spPr>
          <a:xfrm>
            <a:off x="1666567" y="1071562"/>
            <a:ext cx="8067367" cy="4714875"/>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1162536"/>
            <a:ext cx="11392467" cy="3600986"/>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pPr algn="ctr"/>
            <a:endParaRPr lang="en-US" sz="2400" b="1" dirty="0" smtClean="0">
              <a:solidFill>
                <a:srgbClr val="00B0F0"/>
              </a:solidFill>
            </a:endParaRPr>
          </a:p>
          <a:p>
            <a:pPr algn="just">
              <a:lnSpc>
                <a:spcPct val="150000"/>
              </a:lnSpc>
            </a:pPr>
            <a:r>
              <a:rPr lang="en-US" sz="2400" dirty="0" smtClean="0"/>
              <a:t>In a convolutional network (</a:t>
            </a:r>
            <a:r>
              <a:rPr lang="en-US" sz="2400" dirty="0" err="1" smtClean="0"/>
              <a:t>ConvNet</a:t>
            </a:r>
            <a:r>
              <a:rPr lang="en-US" sz="2400" dirty="0" smtClean="0"/>
              <a:t>), </a:t>
            </a:r>
            <a:r>
              <a:rPr lang="en-US" sz="2400" dirty="0" smtClean="0"/>
              <a:t> There </a:t>
            </a:r>
            <a:r>
              <a:rPr lang="en-US" sz="2400" dirty="0" smtClean="0"/>
              <a:t>are four main operations in a CNN:  </a:t>
            </a:r>
            <a:endParaRPr lang="en-US" sz="2400" dirty="0" smtClean="0"/>
          </a:p>
          <a:p>
            <a:pPr marL="457200" indent="-457200">
              <a:lnSpc>
                <a:spcPct val="150000"/>
              </a:lnSpc>
              <a:buFont typeface="+mj-lt"/>
              <a:buAutoNum type="arabicPeriod"/>
            </a:pPr>
            <a:r>
              <a:rPr lang="en-US" sz="2400" b="1" dirty="0" smtClean="0">
                <a:solidFill>
                  <a:srgbClr val="0070C0"/>
                </a:solidFill>
              </a:rPr>
              <a:t>Convolution</a:t>
            </a:r>
            <a:endParaRPr lang="en-US" sz="2400" b="1" dirty="0" smtClean="0">
              <a:solidFill>
                <a:srgbClr val="0070C0"/>
              </a:solidFill>
            </a:endParaRPr>
          </a:p>
          <a:p>
            <a:pPr marL="457200" indent="-457200">
              <a:lnSpc>
                <a:spcPct val="150000"/>
              </a:lnSpc>
              <a:buFont typeface="+mj-lt"/>
              <a:buAutoNum type="arabicPeriod"/>
            </a:pPr>
            <a:r>
              <a:rPr lang="en-US" sz="2400" b="1" dirty="0" smtClean="0">
                <a:solidFill>
                  <a:srgbClr val="0070C0"/>
                </a:solidFill>
              </a:rPr>
              <a:t>Non Linearity (</a:t>
            </a:r>
            <a:r>
              <a:rPr lang="en-US" sz="2400" b="1" dirty="0" err="1" smtClean="0">
                <a:solidFill>
                  <a:srgbClr val="0070C0"/>
                </a:solidFill>
              </a:rPr>
              <a:t>ReLU</a:t>
            </a:r>
            <a:r>
              <a:rPr lang="en-US" sz="2400" b="1" dirty="0" smtClean="0">
                <a:solidFill>
                  <a:srgbClr val="0070C0"/>
                </a:solidFill>
              </a:rPr>
              <a:t>)</a:t>
            </a:r>
          </a:p>
          <a:p>
            <a:pPr marL="457200" indent="-457200">
              <a:lnSpc>
                <a:spcPct val="150000"/>
              </a:lnSpc>
              <a:buFont typeface="+mj-lt"/>
              <a:buAutoNum type="arabicPeriod"/>
            </a:pPr>
            <a:r>
              <a:rPr lang="en-US" sz="2400" b="1" dirty="0" smtClean="0">
                <a:solidFill>
                  <a:srgbClr val="0070C0"/>
                </a:solidFill>
              </a:rPr>
              <a:t>Pooling or Sub Sampling</a:t>
            </a:r>
          </a:p>
          <a:p>
            <a:pPr marL="457200" indent="-457200">
              <a:lnSpc>
                <a:spcPct val="150000"/>
              </a:lnSpc>
              <a:buFont typeface="+mj-lt"/>
              <a:buAutoNum type="arabicPeriod"/>
            </a:pPr>
            <a:r>
              <a:rPr lang="en-US" sz="2400" b="1" dirty="0" smtClean="0">
                <a:solidFill>
                  <a:srgbClr val="0070C0"/>
                </a:solidFill>
              </a:rPr>
              <a:t>Classification (Fully Connected Layer)</a:t>
            </a:r>
            <a:endParaRPr lang="en-US" sz="2400" b="1" dirty="0">
              <a:solidFill>
                <a:srgbClr val="0070C0"/>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pmm.gif"/>
          <p:cNvPicPr>
            <a:picLocks noChangeAspect="1"/>
          </p:cNvPicPr>
          <p:nvPr/>
        </p:nvPicPr>
        <p:blipFill>
          <a:blip r:embed="rId2"/>
          <a:stretch>
            <a:fillRect/>
          </a:stretch>
        </p:blipFill>
        <p:spPr>
          <a:xfrm>
            <a:off x="1342103" y="1224117"/>
            <a:ext cx="8908026" cy="4133696"/>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2" y="809469"/>
            <a:ext cx="11392467" cy="4770537"/>
          </a:xfrm>
          <a:prstGeom prst="rect">
            <a:avLst/>
          </a:prstGeom>
        </p:spPr>
        <p:txBody>
          <a:bodyPr wrap="square">
            <a:spAutoFit/>
          </a:bodyPr>
          <a:lstStyle/>
          <a:p>
            <a:r>
              <a:rPr lang="en-US" sz="2400" b="1" dirty="0" smtClean="0">
                <a:solidFill>
                  <a:srgbClr val="0070C0"/>
                </a:solidFill>
              </a:rPr>
              <a:t>Pooling </a:t>
            </a:r>
            <a:r>
              <a:rPr lang="en-US" sz="2400" b="1" dirty="0" smtClean="0">
                <a:solidFill>
                  <a:srgbClr val="0070C0"/>
                </a:solidFill>
              </a:rPr>
              <a:t>Layers</a:t>
            </a:r>
          </a:p>
          <a:p>
            <a:pPr algn="just">
              <a:lnSpc>
                <a:spcPct val="200000"/>
              </a:lnSpc>
            </a:pPr>
            <a:r>
              <a:rPr lang="en-US" sz="2000" dirty="0" smtClean="0"/>
              <a:t>For every consecutive 2 X 2 block, we take the max number. Here, we have applied a filter of size 2 and a stride of 2. </a:t>
            </a:r>
            <a:r>
              <a:rPr lang="en-US" sz="2000" b="1" dirty="0" smtClean="0">
                <a:solidFill>
                  <a:srgbClr val="0070C0"/>
                </a:solidFill>
              </a:rPr>
              <a:t>These are the </a:t>
            </a:r>
            <a:r>
              <a:rPr lang="en-US" sz="2000" b="1" dirty="0" err="1" smtClean="0">
                <a:solidFill>
                  <a:srgbClr val="0070C0"/>
                </a:solidFill>
              </a:rPr>
              <a:t>hyperparameters</a:t>
            </a:r>
            <a:r>
              <a:rPr lang="en-US" sz="2000" b="1" dirty="0" smtClean="0">
                <a:solidFill>
                  <a:srgbClr val="0070C0"/>
                </a:solidFill>
              </a:rPr>
              <a:t> for the pooling layer</a:t>
            </a:r>
            <a:r>
              <a:rPr lang="en-US" sz="2000" dirty="0" smtClean="0"/>
              <a:t>. Apart from max pooling, we can also apply average pooling where, instead of taking the max of the numbers, we take their average. In summary, the </a:t>
            </a:r>
            <a:r>
              <a:rPr lang="en-US" sz="2000" dirty="0" err="1" smtClean="0"/>
              <a:t>hyperparameters</a:t>
            </a:r>
            <a:r>
              <a:rPr lang="en-US" sz="2000" dirty="0" smtClean="0"/>
              <a:t> for a pooling layer are:</a:t>
            </a:r>
          </a:p>
          <a:p>
            <a:pPr marL="457200" indent="-457200" algn="just">
              <a:lnSpc>
                <a:spcPct val="200000"/>
              </a:lnSpc>
              <a:buFont typeface="+mj-lt"/>
              <a:buAutoNum type="arabicPeriod"/>
            </a:pPr>
            <a:r>
              <a:rPr lang="en-US" sz="2000" b="1" dirty="0" smtClean="0">
                <a:solidFill>
                  <a:srgbClr val="0070C0"/>
                </a:solidFill>
              </a:rPr>
              <a:t>Filter size</a:t>
            </a:r>
          </a:p>
          <a:p>
            <a:pPr marL="457200" indent="-457200" algn="just">
              <a:lnSpc>
                <a:spcPct val="200000"/>
              </a:lnSpc>
              <a:buFont typeface="+mj-lt"/>
              <a:buAutoNum type="arabicPeriod"/>
            </a:pPr>
            <a:r>
              <a:rPr lang="en-US" sz="2000" b="1" dirty="0" smtClean="0">
                <a:solidFill>
                  <a:srgbClr val="0070C0"/>
                </a:solidFill>
              </a:rPr>
              <a:t>Stride</a:t>
            </a:r>
          </a:p>
          <a:p>
            <a:pPr marL="457200" indent="-457200" algn="just">
              <a:lnSpc>
                <a:spcPct val="200000"/>
              </a:lnSpc>
              <a:buFont typeface="+mj-lt"/>
              <a:buAutoNum type="arabicPeriod"/>
            </a:pPr>
            <a:r>
              <a:rPr lang="en-US" sz="2000" b="1" dirty="0" smtClean="0">
                <a:solidFill>
                  <a:srgbClr val="0070C0"/>
                </a:solidFill>
              </a:rPr>
              <a:t>Max or average pooling</a:t>
            </a:r>
            <a:endParaRPr lang="en-US" sz="2000" b="1" dirty="0">
              <a:solidFill>
                <a:srgbClr val="0070C0"/>
              </a:solidFill>
            </a:endParaRPr>
          </a:p>
        </p:txBody>
      </p:sp>
      <p:sp>
        <p:nvSpPr>
          <p:cNvPr id="5" name="Rectangle 4"/>
          <p:cNvSpPr/>
          <p:nvPr/>
        </p:nvSpPr>
        <p:spPr>
          <a:xfrm>
            <a:off x="619594" y="5918560"/>
            <a:ext cx="11572406" cy="338554"/>
          </a:xfrm>
          <a:prstGeom prst="rect">
            <a:avLst/>
          </a:prstGeom>
        </p:spPr>
        <p:txBody>
          <a:bodyPr wrap="square">
            <a:spAutoFit/>
          </a:bodyPr>
          <a:lstStyle/>
          <a:p>
            <a:r>
              <a:rPr lang="en-US" sz="1600" b="1" dirty="0" smtClean="0">
                <a:solidFill>
                  <a:srgbClr val="0070C0"/>
                </a:solidFill>
              </a:rPr>
              <a:t>If the input of the pooling layer is </a:t>
            </a:r>
            <a:r>
              <a:rPr lang="en-US" sz="1600" b="1" dirty="0" err="1" smtClean="0">
                <a:solidFill>
                  <a:srgbClr val="0070C0"/>
                </a:solidFill>
              </a:rPr>
              <a:t>n</a:t>
            </a:r>
            <a:r>
              <a:rPr lang="en-US" sz="1600" b="1" baseline="-25000" dirty="0" err="1" smtClean="0">
                <a:solidFill>
                  <a:srgbClr val="0070C0"/>
                </a:solidFill>
              </a:rPr>
              <a:t>h</a:t>
            </a:r>
            <a:r>
              <a:rPr lang="en-US" sz="1600" b="1" dirty="0" smtClean="0">
                <a:solidFill>
                  <a:srgbClr val="0070C0"/>
                </a:solidFill>
              </a:rPr>
              <a:t> X </a:t>
            </a:r>
            <a:r>
              <a:rPr lang="en-US" sz="1600" b="1" dirty="0" err="1" smtClean="0">
                <a:solidFill>
                  <a:srgbClr val="0070C0"/>
                </a:solidFill>
              </a:rPr>
              <a:t>n</a:t>
            </a:r>
            <a:r>
              <a:rPr lang="en-US" sz="1600" b="1" baseline="-25000" dirty="0" err="1" smtClean="0">
                <a:solidFill>
                  <a:srgbClr val="0070C0"/>
                </a:solidFill>
              </a:rPr>
              <a:t>w</a:t>
            </a:r>
            <a:r>
              <a:rPr lang="en-US" sz="1600" b="1" dirty="0" smtClean="0">
                <a:solidFill>
                  <a:srgbClr val="0070C0"/>
                </a:solidFill>
              </a:rPr>
              <a:t> X </a:t>
            </a:r>
            <a:r>
              <a:rPr lang="en-US" sz="1600" b="1" dirty="0" err="1" smtClean="0">
                <a:solidFill>
                  <a:srgbClr val="0070C0"/>
                </a:solidFill>
              </a:rPr>
              <a:t>n</a:t>
            </a:r>
            <a:r>
              <a:rPr lang="en-US" sz="1600" b="1" baseline="-25000" dirty="0" err="1" smtClean="0">
                <a:solidFill>
                  <a:srgbClr val="0070C0"/>
                </a:solidFill>
              </a:rPr>
              <a:t>c</a:t>
            </a:r>
            <a:r>
              <a:rPr lang="en-US" sz="1600" b="1" dirty="0" smtClean="0">
                <a:solidFill>
                  <a:srgbClr val="0070C0"/>
                </a:solidFill>
              </a:rPr>
              <a:t>, then the output will be [{(</a:t>
            </a:r>
            <a:r>
              <a:rPr lang="en-US" sz="1600" b="1" dirty="0" err="1" smtClean="0">
                <a:solidFill>
                  <a:srgbClr val="0070C0"/>
                </a:solidFill>
              </a:rPr>
              <a:t>n</a:t>
            </a:r>
            <a:r>
              <a:rPr lang="en-US" sz="1600" b="1" baseline="-25000" dirty="0" err="1" smtClean="0">
                <a:solidFill>
                  <a:srgbClr val="0070C0"/>
                </a:solidFill>
              </a:rPr>
              <a:t>h</a:t>
            </a:r>
            <a:r>
              <a:rPr lang="en-US" sz="1600" b="1" dirty="0" smtClean="0">
                <a:solidFill>
                  <a:srgbClr val="0070C0"/>
                </a:solidFill>
              </a:rPr>
              <a:t> – f) / s + 1} X {(</a:t>
            </a:r>
            <a:r>
              <a:rPr lang="en-US" sz="1600" b="1" dirty="0" err="1" smtClean="0">
                <a:solidFill>
                  <a:srgbClr val="0070C0"/>
                </a:solidFill>
              </a:rPr>
              <a:t>n</a:t>
            </a:r>
            <a:r>
              <a:rPr lang="en-US" sz="1600" b="1" baseline="-25000" dirty="0" err="1" smtClean="0">
                <a:solidFill>
                  <a:srgbClr val="0070C0"/>
                </a:solidFill>
              </a:rPr>
              <a:t>w</a:t>
            </a:r>
            <a:r>
              <a:rPr lang="en-US" sz="1600" b="1" dirty="0" smtClean="0">
                <a:solidFill>
                  <a:srgbClr val="0070C0"/>
                </a:solidFill>
              </a:rPr>
              <a:t> – f) / s + 1} X </a:t>
            </a:r>
            <a:r>
              <a:rPr lang="en-US" sz="1600" b="1" dirty="0" err="1" smtClean="0">
                <a:solidFill>
                  <a:srgbClr val="0070C0"/>
                </a:solidFill>
              </a:rPr>
              <a:t>n</a:t>
            </a:r>
            <a:r>
              <a:rPr lang="en-US" sz="1600" b="1" baseline="-25000" dirty="0" err="1" smtClean="0">
                <a:solidFill>
                  <a:srgbClr val="0070C0"/>
                </a:solidFill>
              </a:rPr>
              <a:t>c</a:t>
            </a:r>
            <a:r>
              <a:rPr lang="en-US" sz="1600" b="1" dirty="0" smtClean="0">
                <a:solidFill>
                  <a:srgbClr val="0070C0"/>
                </a:solidFill>
              </a:rPr>
              <a:t>].</a:t>
            </a:r>
            <a:endParaRPr lang="en-US" sz="1600" b="1" dirty="0">
              <a:solidFill>
                <a:srgbClr val="0070C0"/>
              </a:solidFill>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4771" y="888168"/>
            <a:ext cx="11212585" cy="3385542"/>
          </a:xfrm>
          <a:prstGeom prst="rect">
            <a:avLst/>
          </a:prstGeom>
        </p:spPr>
        <p:txBody>
          <a:bodyPr wrap="square">
            <a:spAutoFit/>
          </a:bodyPr>
          <a:lstStyle/>
          <a:p>
            <a:pPr algn="ctr" fontAlgn="base"/>
            <a:endParaRPr lang="en-US" sz="2400" b="1" dirty="0" smtClean="0"/>
          </a:p>
          <a:p>
            <a:pPr algn="ctr" fontAlgn="base"/>
            <a:endParaRPr lang="en-US" sz="2400" b="1" dirty="0" smtClean="0"/>
          </a:p>
          <a:p>
            <a:pPr algn="ctr" fontAlgn="base"/>
            <a:endParaRPr lang="en-US" sz="2400" b="1" dirty="0" smtClean="0"/>
          </a:p>
          <a:p>
            <a:pPr algn="ctr" fontAlgn="base"/>
            <a:endParaRPr lang="en-US" sz="2400" b="1" dirty="0" smtClean="0"/>
          </a:p>
          <a:p>
            <a:pPr algn="ctr" fontAlgn="base"/>
            <a:r>
              <a:rPr lang="en-US" sz="2800" b="1" dirty="0" smtClean="0">
                <a:solidFill>
                  <a:srgbClr val="0070C0"/>
                </a:solidFill>
              </a:rPr>
              <a:t>Why Padding  is Needed in CNN? </a:t>
            </a:r>
            <a:endParaRPr lang="en-US" sz="2400" b="1" dirty="0" smtClean="0">
              <a:solidFill>
                <a:srgbClr val="0070C0"/>
              </a:solidFill>
            </a:endParaRPr>
          </a:p>
          <a:p>
            <a:pPr fontAlgn="base"/>
            <a:r>
              <a:rPr lang="en-US" sz="2400" dirty="0" smtClean="0"/>
              <a:t/>
            </a:r>
            <a:br>
              <a:rPr lang="en-US" sz="2400" dirty="0" smtClean="0"/>
            </a:br>
            <a:endParaRPr lang="en-US" sz="2400" dirty="0" smtClean="0"/>
          </a:p>
          <a:p>
            <a:r>
              <a:rPr lang="en-US" sz="2400" dirty="0" smtClean="0"/>
              <a:t/>
            </a:r>
            <a:br>
              <a:rPr lang="en-US" sz="2400" dirty="0" smtClean="0"/>
            </a:br>
            <a:endParaRPr lang="en-US" sz="18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4771" y="888168"/>
            <a:ext cx="11212585" cy="1754326"/>
          </a:xfrm>
          <a:prstGeom prst="rect">
            <a:avLst/>
          </a:prstGeom>
        </p:spPr>
        <p:txBody>
          <a:bodyPr wrap="square">
            <a:spAutoFit/>
          </a:bodyPr>
          <a:lstStyle/>
          <a:p>
            <a:pPr algn="just">
              <a:lnSpc>
                <a:spcPct val="150000"/>
              </a:lnSpc>
            </a:pPr>
            <a:r>
              <a:rPr lang="en-US" sz="2400" b="1" dirty="0" smtClean="0">
                <a:solidFill>
                  <a:srgbClr val="0070C0"/>
                </a:solidFill>
              </a:rPr>
              <a:t>Why Padding  is Needed in CNN? </a:t>
            </a:r>
            <a:endParaRPr lang="en-US" sz="2000" b="1" dirty="0" smtClean="0">
              <a:solidFill>
                <a:srgbClr val="0070C0"/>
              </a:solidFill>
            </a:endParaRPr>
          </a:p>
          <a:p>
            <a:pPr algn="just">
              <a:lnSpc>
                <a:spcPct val="150000"/>
              </a:lnSpc>
            </a:pPr>
            <a:r>
              <a:rPr lang="en-US" sz="2400" dirty="0" smtClean="0"/>
              <a:t>Padding </a:t>
            </a:r>
            <a:r>
              <a:rPr lang="en-US" sz="2400" dirty="0" smtClean="0"/>
              <a:t>is simply a process of adding layers of zeros to our input images so as to avoid the problems mentioned above.</a:t>
            </a:r>
            <a:endParaRPr lang="en-US" sz="1800" dirty="0"/>
          </a:p>
        </p:txBody>
      </p:sp>
      <p:pic>
        <p:nvPicPr>
          <p:cNvPr id="97282" name="Picture 2" descr="https://media.geeksforgeeks.org/wp-content/uploads/20190721014439/Screenshot-2019-07-21-at-1.43.59-AM.png"/>
          <p:cNvPicPr>
            <a:picLocks noChangeAspect="1" noChangeArrowheads="1"/>
          </p:cNvPicPr>
          <p:nvPr/>
        </p:nvPicPr>
        <p:blipFill>
          <a:blip r:embed="rId2"/>
          <a:srcRect/>
          <a:stretch>
            <a:fillRect/>
          </a:stretch>
        </p:blipFill>
        <p:spPr bwMode="auto">
          <a:xfrm>
            <a:off x="2810266" y="2642494"/>
            <a:ext cx="5920760" cy="3366194"/>
          </a:xfrm>
          <a:prstGeom prst="rect">
            <a:avLst/>
          </a:prstGeom>
          <a:noFill/>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4771" y="888168"/>
            <a:ext cx="11212585" cy="5262979"/>
          </a:xfrm>
          <a:prstGeom prst="rect">
            <a:avLst/>
          </a:prstGeom>
        </p:spPr>
        <p:txBody>
          <a:bodyPr wrap="square">
            <a:spAutoFit/>
          </a:bodyPr>
          <a:lstStyle/>
          <a:p>
            <a:r>
              <a:rPr lang="en-US" sz="2400" b="1" dirty="0" smtClean="0"/>
              <a:t>Padding</a:t>
            </a:r>
          </a:p>
          <a:p>
            <a:endParaRPr lang="en-US" sz="2400" b="1" dirty="0" smtClean="0"/>
          </a:p>
          <a:p>
            <a:r>
              <a:rPr lang="en-US" sz="1800" dirty="0" smtClean="0"/>
              <a:t>We have seen that convolving an input of 6 X 6 dimension with a 3 X 3 filter results in 4 X 4 output. We can generalize it and say that if the input is n X n and the filter size is f X f, then the output size will be (n-f+1) X (n-f+1):</a:t>
            </a:r>
          </a:p>
          <a:p>
            <a:endParaRPr lang="en-US" sz="1800" b="1" dirty="0" smtClean="0"/>
          </a:p>
          <a:p>
            <a:r>
              <a:rPr lang="en-US" sz="1800" b="1" dirty="0" smtClean="0"/>
              <a:t>Input</a:t>
            </a:r>
            <a:r>
              <a:rPr lang="en-US" sz="1800" b="1" dirty="0" smtClean="0"/>
              <a:t>:</a:t>
            </a:r>
            <a:r>
              <a:rPr lang="en-US" sz="1800" dirty="0" smtClean="0"/>
              <a:t> n X n</a:t>
            </a:r>
          </a:p>
          <a:p>
            <a:r>
              <a:rPr lang="en-US" sz="1800" b="1" dirty="0" smtClean="0"/>
              <a:t>Filter size:</a:t>
            </a:r>
            <a:r>
              <a:rPr lang="en-US" sz="1800" dirty="0" smtClean="0"/>
              <a:t> f X f</a:t>
            </a:r>
          </a:p>
          <a:p>
            <a:r>
              <a:rPr lang="en-US" sz="1800" b="1" dirty="0" smtClean="0"/>
              <a:t>Output:</a:t>
            </a:r>
            <a:r>
              <a:rPr lang="en-US" sz="1800" dirty="0" smtClean="0"/>
              <a:t> (n-f+1) X (n-f+1)</a:t>
            </a:r>
          </a:p>
          <a:p>
            <a:endParaRPr lang="en-US" sz="1800" dirty="0" smtClean="0"/>
          </a:p>
          <a:p>
            <a:r>
              <a:rPr lang="en-US" sz="1800" b="1" dirty="0" smtClean="0"/>
              <a:t>There </a:t>
            </a:r>
            <a:r>
              <a:rPr lang="en-US" sz="1800" b="1" dirty="0" smtClean="0"/>
              <a:t>are primarily two disadvantages here</a:t>
            </a:r>
            <a:r>
              <a:rPr lang="en-US" sz="1800" b="1" dirty="0" smtClean="0"/>
              <a:t>:</a:t>
            </a:r>
          </a:p>
          <a:p>
            <a:endParaRPr lang="en-US" sz="1800" dirty="0" smtClean="0"/>
          </a:p>
          <a:p>
            <a:pPr marL="342900" indent="-342900" algn="just">
              <a:lnSpc>
                <a:spcPct val="150000"/>
              </a:lnSpc>
              <a:buFont typeface="+mj-lt"/>
              <a:buAutoNum type="arabicPeriod"/>
            </a:pPr>
            <a:r>
              <a:rPr lang="en-US" sz="1800" dirty="0" smtClean="0"/>
              <a:t>Every time we apply a convolutional operation, the size of the image shrinks</a:t>
            </a:r>
          </a:p>
          <a:p>
            <a:pPr marL="342900" indent="-342900" algn="just">
              <a:lnSpc>
                <a:spcPct val="150000"/>
              </a:lnSpc>
              <a:buFont typeface="+mj-lt"/>
              <a:buAutoNum type="arabicPeriod"/>
            </a:pPr>
            <a:r>
              <a:rPr lang="en-US" sz="1800" dirty="0" smtClean="0"/>
              <a:t>Pixels present in the corner of the image are used only a few number of times during convolution as compared to the central pixels. Hence, we do not focus too much on the corners since that can lead to information loss</a:t>
            </a:r>
            <a:endParaRPr lang="en-US" sz="18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4771" y="888168"/>
            <a:ext cx="11212585" cy="4154984"/>
          </a:xfrm>
          <a:prstGeom prst="rect">
            <a:avLst/>
          </a:prstGeom>
        </p:spPr>
        <p:txBody>
          <a:bodyPr wrap="square">
            <a:spAutoFit/>
          </a:bodyPr>
          <a:lstStyle/>
          <a:p>
            <a:r>
              <a:rPr lang="en-US" sz="2400" b="1" dirty="0" smtClean="0"/>
              <a:t>Padding</a:t>
            </a:r>
          </a:p>
          <a:p>
            <a:endParaRPr lang="en-US" sz="2400" b="1" dirty="0" smtClean="0"/>
          </a:p>
          <a:p>
            <a:pPr algn="just">
              <a:lnSpc>
                <a:spcPct val="150000"/>
              </a:lnSpc>
            </a:pPr>
            <a:r>
              <a:rPr lang="en-US" sz="1800" dirty="0" smtClean="0"/>
              <a:t>To overcome these issues, we can pad the image with an additional border, i.e., we add one pixel all around the edges. This means that the input will be an 8 X 8 matrix (instead of a 6 X 6 matrix). Applying convolution of 3 X 3 on it will result in a 6 X 6 matrix which is the original shape of the image. This is where padding comes to the fore:</a:t>
            </a:r>
          </a:p>
          <a:p>
            <a:pPr algn="just">
              <a:lnSpc>
                <a:spcPct val="150000"/>
              </a:lnSpc>
            </a:pPr>
            <a:r>
              <a:rPr lang="en-US" sz="1800" b="1" dirty="0" smtClean="0"/>
              <a:t>Input:</a:t>
            </a:r>
            <a:r>
              <a:rPr lang="en-US" sz="1800" dirty="0" smtClean="0"/>
              <a:t> n X n</a:t>
            </a:r>
          </a:p>
          <a:p>
            <a:pPr algn="just">
              <a:lnSpc>
                <a:spcPct val="150000"/>
              </a:lnSpc>
            </a:pPr>
            <a:r>
              <a:rPr lang="en-US" sz="1800" b="1" dirty="0" smtClean="0"/>
              <a:t>Padding:</a:t>
            </a:r>
            <a:r>
              <a:rPr lang="en-US" sz="1800" dirty="0" smtClean="0"/>
              <a:t> p</a:t>
            </a:r>
          </a:p>
          <a:p>
            <a:pPr algn="just">
              <a:lnSpc>
                <a:spcPct val="150000"/>
              </a:lnSpc>
            </a:pPr>
            <a:r>
              <a:rPr lang="en-US" sz="1800" b="1" dirty="0" smtClean="0"/>
              <a:t>Filter size:</a:t>
            </a:r>
            <a:r>
              <a:rPr lang="en-US" sz="1800" dirty="0" smtClean="0"/>
              <a:t> f X f</a:t>
            </a:r>
          </a:p>
          <a:p>
            <a:pPr algn="just">
              <a:lnSpc>
                <a:spcPct val="150000"/>
              </a:lnSpc>
            </a:pPr>
            <a:r>
              <a:rPr lang="en-US" sz="1800" b="1" dirty="0" smtClean="0"/>
              <a:t>Output:</a:t>
            </a:r>
            <a:r>
              <a:rPr lang="en-US" sz="1800" dirty="0" smtClean="0"/>
              <a:t> (n+2p-f+1) X (n+2p-f+1)</a:t>
            </a:r>
            <a:endParaRPr lang="en-US" sz="18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4771" y="888168"/>
            <a:ext cx="11212585" cy="4708981"/>
          </a:xfrm>
          <a:prstGeom prst="rect">
            <a:avLst/>
          </a:prstGeom>
        </p:spPr>
        <p:txBody>
          <a:bodyPr wrap="square">
            <a:spAutoFit/>
          </a:bodyPr>
          <a:lstStyle/>
          <a:p>
            <a:r>
              <a:rPr lang="en-US" sz="2400" b="1" dirty="0" smtClean="0"/>
              <a:t>Padding</a:t>
            </a:r>
          </a:p>
          <a:p>
            <a:endParaRPr lang="en-US" sz="2400" b="1" dirty="0" smtClean="0"/>
          </a:p>
          <a:p>
            <a:pPr algn="just">
              <a:lnSpc>
                <a:spcPct val="200000"/>
              </a:lnSpc>
            </a:pPr>
            <a:r>
              <a:rPr lang="en-US" sz="1800" b="1" dirty="0" smtClean="0"/>
              <a:t>There are two common choices for padding:</a:t>
            </a:r>
          </a:p>
          <a:p>
            <a:pPr algn="just">
              <a:lnSpc>
                <a:spcPct val="200000"/>
              </a:lnSpc>
            </a:pPr>
            <a:r>
              <a:rPr lang="en-US" sz="1800" b="1" dirty="0" smtClean="0"/>
              <a:t>Valid:</a:t>
            </a:r>
            <a:r>
              <a:rPr lang="en-US" sz="1800" dirty="0" smtClean="0"/>
              <a:t> It means no padding. If we are using valid padding, the output will be (n-f+1) X (n-f+1)</a:t>
            </a:r>
          </a:p>
          <a:p>
            <a:pPr>
              <a:lnSpc>
                <a:spcPct val="200000"/>
              </a:lnSpc>
            </a:pPr>
            <a:r>
              <a:rPr lang="en-US" sz="1800" b="1" dirty="0" smtClean="0"/>
              <a:t>Same:</a:t>
            </a:r>
            <a:r>
              <a:rPr lang="en-US" sz="1800" dirty="0" smtClean="0"/>
              <a:t> Here, we apply padding so that the output size is the same as the input size, i.e.,</a:t>
            </a:r>
            <a:br>
              <a:rPr lang="en-US" sz="1800" dirty="0" smtClean="0"/>
            </a:br>
            <a:r>
              <a:rPr lang="en-US" sz="1800" dirty="0" smtClean="0"/>
              <a:t>n+2p-f+1 = n</a:t>
            </a:r>
            <a:br>
              <a:rPr lang="en-US" sz="1800" dirty="0" smtClean="0"/>
            </a:br>
            <a:r>
              <a:rPr lang="en-US" sz="1800" dirty="0" smtClean="0"/>
              <a:t>So, p = (f-1)/2</a:t>
            </a:r>
          </a:p>
          <a:p>
            <a:pPr algn="just">
              <a:lnSpc>
                <a:spcPct val="200000"/>
              </a:lnSpc>
            </a:pPr>
            <a:r>
              <a:rPr lang="en-US" sz="1800" dirty="0" smtClean="0"/>
              <a:t>We now know how to use padded convolution. This way we don’t lose a lot of information and the image does not shrink either. Next, we will look at how to implement </a:t>
            </a:r>
            <a:r>
              <a:rPr lang="en-US" sz="1800" dirty="0" err="1" smtClean="0"/>
              <a:t>strided</a:t>
            </a:r>
            <a:r>
              <a:rPr lang="en-US" sz="1800" dirty="0" smtClean="0"/>
              <a:t> convolutions.</a:t>
            </a:r>
            <a:endParaRPr lang="en-US" sz="18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pad.gif"/>
          <p:cNvPicPr>
            <a:picLocks noChangeAspect="1"/>
          </p:cNvPicPr>
          <p:nvPr/>
        </p:nvPicPr>
        <p:blipFill>
          <a:blip r:embed="rId2"/>
          <a:stretch>
            <a:fillRect/>
          </a:stretch>
        </p:blipFill>
        <p:spPr>
          <a:xfrm>
            <a:off x="1283111" y="1342103"/>
            <a:ext cx="9232490" cy="3991897"/>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4771" y="888168"/>
            <a:ext cx="11212585" cy="2677656"/>
          </a:xfrm>
          <a:prstGeom prst="rect">
            <a:avLst/>
          </a:prstGeom>
        </p:spPr>
        <p:txBody>
          <a:bodyPr wrap="square">
            <a:spAutoFit/>
          </a:bodyPr>
          <a:lstStyle/>
          <a:p>
            <a:pPr algn="ctr">
              <a:lnSpc>
                <a:spcPct val="150000"/>
              </a:lnSpc>
            </a:pPr>
            <a:endParaRPr lang="en-US" sz="2000" b="1" u="sng" dirty="0" smtClean="0"/>
          </a:p>
          <a:p>
            <a:pPr algn="ctr">
              <a:lnSpc>
                <a:spcPct val="150000"/>
              </a:lnSpc>
            </a:pPr>
            <a:endParaRPr lang="en-US" sz="2000" b="1" u="sng" dirty="0" smtClean="0"/>
          </a:p>
          <a:p>
            <a:pPr algn="ctr">
              <a:lnSpc>
                <a:spcPct val="150000"/>
              </a:lnSpc>
            </a:pPr>
            <a:endParaRPr lang="en-US" sz="2000" b="1" u="sng" dirty="0" smtClean="0"/>
          </a:p>
          <a:p>
            <a:pPr algn="ctr">
              <a:lnSpc>
                <a:spcPct val="150000"/>
              </a:lnSpc>
            </a:pPr>
            <a:r>
              <a:rPr lang="en-US" sz="2800" b="1" u="sng" dirty="0" smtClean="0">
                <a:solidFill>
                  <a:srgbClr val="0070C0"/>
                </a:solidFill>
              </a:rPr>
              <a:t>Why Stride is Needed in CNN?</a:t>
            </a:r>
            <a:endParaRPr lang="en-US" sz="2800" b="1" u="sng" dirty="0" smtClean="0">
              <a:solidFill>
                <a:srgbClr val="0070C0"/>
              </a:solidFill>
            </a:endParaRPr>
          </a:p>
          <a:p>
            <a:pPr algn="just">
              <a:lnSpc>
                <a:spcPct val="150000"/>
              </a:lnSpc>
            </a:pPr>
            <a:endParaRPr lang="en-US" sz="2400"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4771" y="888168"/>
            <a:ext cx="11212585" cy="5724644"/>
          </a:xfrm>
          <a:prstGeom prst="rect">
            <a:avLst/>
          </a:prstGeom>
        </p:spPr>
        <p:txBody>
          <a:bodyPr wrap="square">
            <a:spAutoFit/>
          </a:bodyPr>
          <a:lstStyle/>
          <a:p>
            <a:pPr>
              <a:lnSpc>
                <a:spcPct val="150000"/>
              </a:lnSpc>
            </a:pPr>
            <a:r>
              <a:rPr lang="en-US" sz="2800" b="1" u="sng" dirty="0" smtClean="0">
                <a:solidFill>
                  <a:srgbClr val="0070C0"/>
                </a:solidFill>
              </a:rPr>
              <a:t>Why Stride is Needed in CNN?</a:t>
            </a:r>
          </a:p>
          <a:p>
            <a:pPr>
              <a:lnSpc>
                <a:spcPct val="150000"/>
              </a:lnSpc>
            </a:pPr>
            <a:r>
              <a:rPr lang="en-US" sz="2400" b="1" dirty="0" smtClean="0">
                <a:solidFill>
                  <a:srgbClr val="0070C0"/>
                </a:solidFill>
              </a:rPr>
              <a:t>Strides: </a:t>
            </a:r>
          </a:p>
          <a:p>
            <a:pPr marL="457200" indent="-457200">
              <a:lnSpc>
                <a:spcPct val="150000"/>
              </a:lnSpc>
              <a:buFont typeface="+mj-lt"/>
              <a:buAutoNum type="arabicPeriod"/>
            </a:pPr>
            <a:r>
              <a:rPr lang="en-US" sz="2400" dirty="0" smtClean="0"/>
              <a:t>Stride </a:t>
            </a:r>
            <a:r>
              <a:rPr lang="en-US" sz="2400" dirty="0" smtClean="0"/>
              <a:t>is </a:t>
            </a:r>
            <a:r>
              <a:rPr lang="en-US" sz="2400" b="1" dirty="0" smtClean="0"/>
              <a:t>the number of pixels shifts over the input matrix</a:t>
            </a:r>
            <a:r>
              <a:rPr lang="en-US" sz="2400" dirty="0" smtClean="0"/>
              <a:t>. When the stride is 1 then we move the filters to 1 pixel at a time. When the stride is 2 then we move the filters to 2 pixels at a time and so on. </a:t>
            </a:r>
            <a:endParaRPr lang="en-US" sz="2400" dirty="0" smtClean="0"/>
          </a:p>
          <a:p>
            <a:pPr marL="457200" indent="-457200">
              <a:lnSpc>
                <a:spcPct val="150000"/>
              </a:lnSpc>
              <a:buFont typeface="+mj-lt"/>
              <a:buAutoNum type="arabicPeriod"/>
            </a:pPr>
            <a:r>
              <a:rPr lang="en-US" sz="2400" dirty="0" smtClean="0"/>
              <a:t>Stride is </a:t>
            </a:r>
            <a:r>
              <a:rPr lang="en-US" sz="2400" b="1" dirty="0" smtClean="0"/>
              <a:t>a parameter of the neural network's filter that modifies the amount of movement over the image or video</a:t>
            </a:r>
            <a:r>
              <a:rPr lang="en-US" sz="2400" dirty="0" smtClean="0"/>
              <a:t>. For example, if a neural network's stride is set to 1, the filter will move one pixel, or unit, at a time.</a:t>
            </a:r>
            <a:endParaRPr lang="en-US" sz="2400" dirty="0" smtClean="0"/>
          </a:p>
          <a:p>
            <a:pPr>
              <a:lnSpc>
                <a:spcPct val="150000"/>
              </a:lnSpc>
            </a:pPr>
            <a:endParaRPr lang="en-US" sz="2400" b="1" u="sng" dirty="0" smtClean="0">
              <a:solidFill>
                <a:srgbClr val="0070C0"/>
              </a:solidFill>
            </a:endParaRPr>
          </a:p>
          <a:p>
            <a:pPr algn="just">
              <a:lnSpc>
                <a:spcPct val="150000"/>
              </a:lnSpc>
            </a:pPr>
            <a:endParaRPr lang="en-US" sz="24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CNN</a:t>
            </a:r>
            <a:endParaRPr lang="en-US" dirty="0"/>
          </a:p>
        </p:txBody>
      </p:sp>
      <p:pic>
        <p:nvPicPr>
          <p:cNvPr id="3" name="Picture 2" descr="Image Classification"/>
          <p:cNvPicPr>
            <a:picLocks noChangeAspect="1" noChangeArrowheads="1"/>
          </p:cNvPicPr>
          <p:nvPr/>
        </p:nvPicPr>
        <p:blipFill>
          <a:blip r:embed="rId2"/>
          <a:srcRect/>
          <a:stretch>
            <a:fillRect/>
          </a:stretch>
        </p:blipFill>
        <p:spPr bwMode="auto">
          <a:xfrm>
            <a:off x="707923" y="943897"/>
            <a:ext cx="10279625" cy="4923503"/>
          </a:xfrm>
          <a:prstGeom prst="rect">
            <a:avLst/>
          </a:prstGeom>
          <a:noFill/>
          <a:ln w="9525">
            <a:noFill/>
            <a:miter lim="800000"/>
            <a:headEnd/>
            <a:tailEnd/>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4771" y="888168"/>
            <a:ext cx="11212585" cy="5262979"/>
          </a:xfrm>
          <a:prstGeom prst="rect">
            <a:avLst/>
          </a:prstGeom>
        </p:spPr>
        <p:txBody>
          <a:bodyPr wrap="square">
            <a:spAutoFit/>
          </a:bodyPr>
          <a:lstStyle/>
          <a:p>
            <a:pPr algn="just">
              <a:lnSpc>
                <a:spcPct val="150000"/>
              </a:lnSpc>
            </a:pPr>
            <a:r>
              <a:rPr lang="en-US" sz="2000" b="1" u="sng" dirty="0" err="1" smtClean="0"/>
              <a:t>Strided</a:t>
            </a:r>
            <a:r>
              <a:rPr lang="en-US" sz="2000" b="1" u="sng" dirty="0" smtClean="0"/>
              <a:t> Convolutions</a:t>
            </a:r>
          </a:p>
          <a:p>
            <a:pPr algn="just">
              <a:lnSpc>
                <a:spcPct val="150000"/>
              </a:lnSpc>
            </a:pPr>
            <a:r>
              <a:rPr lang="en-US" sz="2000" dirty="0" smtClean="0"/>
              <a:t>Suppose we choose a stride of 2. So, while convoluting through the image, we will take two steps – both in the horizontal and vertical directions separately. </a:t>
            </a:r>
            <a:endParaRPr lang="en-US" sz="2000" dirty="0" smtClean="0"/>
          </a:p>
          <a:p>
            <a:pPr algn="just">
              <a:lnSpc>
                <a:spcPct val="150000"/>
              </a:lnSpc>
            </a:pPr>
            <a:endParaRPr lang="en-US" sz="2000" dirty="0" smtClean="0"/>
          </a:p>
          <a:p>
            <a:pPr algn="just">
              <a:lnSpc>
                <a:spcPct val="150000"/>
              </a:lnSpc>
            </a:pPr>
            <a:r>
              <a:rPr lang="en-US" sz="2000" dirty="0" smtClean="0"/>
              <a:t>The </a:t>
            </a:r>
            <a:r>
              <a:rPr lang="en-US" sz="2000" dirty="0" smtClean="0"/>
              <a:t>dimensions for stride </a:t>
            </a:r>
            <a:r>
              <a:rPr lang="en-US" sz="2000" i="1" dirty="0" smtClean="0"/>
              <a:t>s</a:t>
            </a:r>
            <a:r>
              <a:rPr lang="en-US" sz="2000" dirty="0" smtClean="0"/>
              <a:t> will be:</a:t>
            </a:r>
          </a:p>
          <a:p>
            <a:pPr algn="just">
              <a:lnSpc>
                <a:spcPct val="150000"/>
              </a:lnSpc>
            </a:pPr>
            <a:r>
              <a:rPr lang="en-US" sz="2000" b="1" dirty="0" smtClean="0"/>
              <a:t>Input:</a:t>
            </a:r>
            <a:r>
              <a:rPr lang="en-US" sz="2000" dirty="0" smtClean="0"/>
              <a:t> n X n</a:t>
            </a:r>
          </a:p>
          <a:p>
            <a:pPr algn="just">
              <a:lnSpc>
                <a:spcPct val="150000"/>
              </a:lnSpc>
            </a:pPr>
            <a:r>
              <a:rPr lang="en-US" sz="2000" b="1" dirty="0" smtClean="0"/>
              <a:t>Padding:</a:t>
            </a:r>
            <a:r>
              <a:rPr lang="en-US" sz="2000" dirty="0" smtClean="0"/>
              <a:t> p</a:t>
            </a:r>
          </a:p>
          <a:p>
            <a:pPr algn="just">
              <a:lnSpc>
                <a:spcPct val="150000"/>
              </a:lnSpc>
            </a:pPr>
            <a:r>
              <a:rPr lang="en-US" sz="2000" b="1" dirty="0" smtClean="0"/>
              <a:t>Stride:</a:t>
            </a:r>
            <a:r>
              <a:rPr lang="en-US" sz="2000" dirty="0" smtClean="0"/>
              <a:t> s</a:t>
            </a:r>
          </a:p>
          <a:p>
            <a:pPr algn="just">
              <a:lnSpc>
                <a:spcPct val="150000"/>
              </a:lnSpc>
            </a:pPr>
            <a:r>
              <a:rPr lang="en-US" sz="2000" b="1" dirty="0" smtClean="0"/>
              <a:t>Filter size:</a:t>
            </a:r>
            <a:r>
              <a:rPr lang="en-US" sz="2000" dirty="0" smtClean="0"/>
              <a:t> f X f</a:t>
            </a:r>
          </a:p>
          <a:p>
            <a:pPr algn="just">
              <a:lnSpc>
                <a:spcPct val="150000"/>
              </a:lnSpc>
            </a:pPr>
            <a:r>
              <a:rPr lang="en-US" sz="2000" b="1" dirty="0" smtClean="0"/>
              <a:t>Output:</a:t>
            </a:r>
            <a:r>
              <a:rPr lang="en-US" sz="2000" dirty="0" smtClean="0"/>
              <a:t> [(n+2p-f)/s+1] X [(n+2p-f)/s+1]</a:t>
            </a:r>
          </a:p>
          <a:p>
            <a:pPr algn="just">
              <a:lnSpc>
                <a:spcPct val="150000"/>
              </a:lnSpc>
            </a:pPr>
            <a:r>
              <a:rPr lang="en-US" sz="2000" b="1" dirty="0" smtClean="0">
                <a:solidFill>
                  <a:srgbClr val="0070C0"/>
                </a:solidFill>
              </a:rPr>
              <a:t>Stride helps to reduce the size of the image, a particularly useful feature</a:t>
            </a:r>
            <a:r>
              <a:rPr lang="en-US" sz="2400" dirty="0" smtClean="0"/>
              <a:t>.</a:t>
            </a:r>
            <a:endParaRPr lang="en-US" sz="2400"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stride.gif"/>
          <p:cNvPicPr>
            <a:picLocks noChangeAspect="1"/>
          </p:cNvPicPr>
          <p:nvPr/>
        </p:nvPicPr>
        <p:blipFill>
          <a:blip r:embed="rId2"/>
          <a:stretch>
            <a:fillRect/>
          </a:stretch>
        </p:blipFill>
        <p:spPr>
          <a:xfrm>
            <a:off x="1504335" y="1223962"/>
            <a:ext cx="8598310" cy="4410075"/>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4771" y="888168"/>
            <a:ext cx="11212585" cy="4247317"/>
          </a:xfrm>
          <a:prstGeom prst="rect">
            <a:avLst/>
          </a:prstGeom>
        </p:spPr>
        <p:txBody>
          <a:bodyPr wrap="square">
            <a:spAutoFit/>
          </a:bodyPr>
          <a:lstStyle/>
          <a:p>
            <a:pPr algn="just">
              <a:lnSpc>
                <a:spcPct val="150000"/>
              </a:lnSpc>
            </a:pPr>
            <a:r>
              <a:rPr lang="en-US" sz="2000" b="1" dirty="0" smtClean="0"/>
              <a:t>Convolutions Over Volume</a:t>
            </a:r>
          </a:p>
          <a:p>
            <a:pPr algn="just">
              <a:lnSpc>
                <a:spcPct val="150000"/>
              </a:lnSpc>
            </a:pPr>
            <a:r>
              <a:rPr lang="en-US" sz="2000" dirty="0" smtClean="0"/>
              <a:t>Suppose, instead of a 2-D image, we have a 3-D input image of shape 6 X 6 X 3. How will we apply convolution on this image? We will use a 3 X 3 X 3 filter instead of a 3 X 3 filter. Let’s look at an example:</a:t>
            </a:r>
          </a:p>
          <a:p>
            <a:pPr algn="just">
              <a:lnSpc>
                <a:spcPct val="150000"/>
              </a:lnSpc>
            </a:pPr>
            <a:r>
              <a:rPr lang="en-US" sz="2000" b="1" dirty="0" smtClean="0"/>
              <a:t>Input:</a:t>
            </a:r>
            <a:r>
              <a:rPr lang="en-US" sz="2000" dirty="0" smtClean="0"/>
              <a:t> 6 X 6 X 3</a:t>
            </a:r>
          </a:p>
          <a:p>
            <a:pPr algn="just">
              <a:lnSpc>
                <a:spcPct val="150000"/>
              </a:lnSpc>
            </a:pPr>
            <a:r>
              <a:rPr lang="en-US" sz="2000" b="1" dirty="0" smtClean="0"/>
              <a:t>Filter:</a:t>
            </a:r>
            <a:r>
              <a:rPr lang="en-US" sz="2000" dirty="0" smtClean="0"/>
              <a:t> 3 X 3 X 3</a:t>
            </a:r>
          </a:p>
          <a:p>
            <a:pPr algn="just">
              <a:lnSpc>
                <a:spcPct val="150000"/>
              </a:lnSpc>
            </a:pPr>
            <a:r>
              <a:rPr lang="en-US" sz="2000" dirty="0" smtClean="0"/>
              <a:t>The dimensions above represent the height, width and channels in the input and filter. </a:t>
            </a:r>
            <a:r>
              <a:rPr lang="en-US" sz="2000" b="1" i="1" dirty="0" smtClean="0"/>
              <a:t>Keep in mind that the number of channels in the input and filter should be same.</a:t>
            </a:r>
            <a:r>
              <a:rPr lang="en-US" sz="2000" dirty="0" smtClean="0"/>
              <a:t> This will result in an output of 4 X 4. Let’s understand it visually:</a:t>
            </a:r>
            <a:endParaRPr lang="en-US" sz="20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170" name="Picture 2" descr="https://cdn.analyticsvidhya.com/wp-content/uploads/2018/12/Screenshot-from-2018-12-07-18-11-18.png"/>
          <p:cNvPicPr>
            <a:picLocks noChangeAspect="1" noChangeArrowheads="1"/>
          </p:cNvPicPr>
          <p:nvPr/>
        </p:nvPicPr>
        <p:blipFill>
          <a:blip r:embed="rId2"/>
          <a:srcRect/>
          <a:stretch>
            <a:fillRect/>
          </a:stretch>
        </p:blipFill>
        <p:spPr bwMode="auto">
          <a:xfrm>
            <a:off x="2039315" y="715210"/>
            <a:ext cx="7743825" cy="2581276"/>
          </a:xfrm>
          <a:prstGeom prst="rect">
            <a:avLst/>
          </a:prstGeom>
          <a:noFill/>
        </p:spPr>
      </p:pic>
      <p:sp>
        <p:nvSpPr>
          <p:cNvPr id="4" name="Rectangle 3"/>
          <p:cNvSpPr/>
          <p:nvPr/>
        </p:nvSpPr>
        <p:spPr>
          <a:xfrm>
            <a:off x="764498" y="4613064"/>
            <a:ext cx="11092722" cy="1524007"/>
          </a:xfrm>
          <a:prstGeom prst="rect">
            <a:avLst/>
          </a:prstGeom>
        </p:spPr>
        <p:txBody>
          <a:bodyPr wrap="square">
            <a:spAutoFit/>
          </a:bodyPr>
          <a:lstStyle/>
          <a:p>
            <a:pPr algn="just">
              <a:lnSpc>
                <a:spcPct val="150000"/>
              </a:lnSpc>
            </a:pPr>
            <a:r>
              <a:rPr lang="en-US" sz="1600" b="1" dirty="0" smtClean="0"/>
              <a:t>Since there are three channels in the input, the filter will consequently also have three channels. After convolution, the output shape is a 4 X 4 matrix. So, the first element of the output is the sum of the element-wise product of the first 27 values from the input (9 values from each channel) and the 27 values from the filter. After that we convolve over the entire image.</a:t>
            </a:r>
            <a:endParaRPr lang="en-US" sz="1600" b="1"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Rectangle 3"/>
          <p:cNvSpPr/>
          <p:nvPr/>
        </p:nvSpPr>
        <p:spPr>
          <a:xfrm>
            <a:off x="434772" y="910494"/>
            <a:ext cx="11092722" cy="1524007"/>
          </a:xfrm>
          <a:prstGeom prst="rect">
            <a:avLst/>
          </a:prstGeom>
        </p:spPr>
        <p:txBody>
          <a:bodyPr wrap="square">
            <a:spAutoFit/>
          </a:bodyPr>
          <a:lstStyle/>
          <a:p>
            <a:pPr algn="just">
              <a:lnSpc>
                <a:spcPct val="150000"/>
              </a:lnSpc>
            </a:pPr>
            <a:r>
              <a:rPr lang="en-US" sz="1600" b="1" dirty="0" smtClean="0"/>
              <a:t>Instead of using just a single filter, we can use multiple filters as well. How do we do that? Let’s say the first filter will detect vertical edges and the second filter will detect horizontal edges from the image. If we use multiple filters, the output dimension will change. So, instead of having a 4 X 4 output as in the above example, we would have a 4 X 4 X 2 output (if we have used 2 filters):</a:t>
            </a:r>
            <a:endParaRPr lang="en-US" sz="1600" b="1" dirty="0"/>
          </a:p>
        </p:txBody>
      </p:sp>
      <p:pic>
        <p:nvPicPr>
          <p:cNvPr id="79874" name="Picture 2" descr="https://cdn.analyticsvidhya.com/wp-content/uploads/2018/12/Screenshot-from-2018-12-07-18-20-14.png"/>
          <p:cNvPicPr>
            <a:picLocks noChangeAspect="1" noChangeArrowheads="1"/>
          </p:cNvPicPr>
          <p:nvPr/>
        </p:nvPicPr>
        <p:blipFill>
          <a:blip r:embed="rId2"/>
          <a:srcRect/>
          <a:stretch>
            <a:fillRect/>
          </a:stretch>
        </p:blipFill>
        <p:spPr bwMode="auto">
          <a:xfrm>
            <a:off x="2323475" y="2619690"/>
            <a:ext cx="7105338" cy="2867025"/>
          </a:xfrm>
          <a:prstGeom prst="rect">
            <a:avLst/>
          </a:prstGeom>
          <a:noFill/>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Rectangle 3"/>
          <p:cNvSpPr/>
          <p:nvPr/>
        </p:nvSpPr>
        <p:spPr>
          <a:xfrm>
            <a:off x="434772" y="910494"/>
            <a:ext cx="11092722" cy="4708981"/>
          </a:xfrm>
          <a:prstGeom prst="rect">
            <a:avLst/>
          </a:prstGeom>
        </p:spPr>
        <p:txBody>
          <a:bodyPr wrap="square">
            <a:spAutoFit/>
          </a:bodyPr>
          <a:lstStyle/>
          <a:p>
            <a:pPr>
              <a:lnSpc>
                <a:spcPct val="250000"/>
              </a:lnSpc>
            </a:pPr>
            <a:r>
              <a:rPr lang="en-US" sz="1600" b="1" dirty="0" smtClean="0">
                <a:solidFill>
                  <a:srgbClr val="0070C0"/>
                </a:solidFill>
              </a:rPr>
              <a:t>Generalized dimensions can be given as:</a:t>
            </a:r>
          </a:p>
          <a:p>
            <a:pPr>
              <a:lnSpc>
                <a:spcPct val="250000"/>
              </a:lnSpc>
            </a:pPr>
            <a:r>
              <a:rPr lang="en-US" sz="1600" b="1" dirty="0" smtClean="0"/>
              <a:t>Input:</a:t>
            </a:r>
            <a:r>
              <a:rPr lang="en-US" sz="1600" dirty="0" smtClean="0"/>
              <a:t> n X n X </a:t>
            </a:r>
            <a:r>
              <a:rPr lang="en-US" sz="1600" dirty="0" err="1" smtClean="0"/>
              <a:t>n</a:t>
            </a:r>
            <a:r>
              <a:rPr lang="en-US" sz="1600" baseline="-25000" dirty="0" err="1" smtClean="0"/>
              <a:t>c</a:t>
            </a:r>
            <a:endParaRPr lang="en-US" sz="1600" dirty="0" smtClean="0"/>
          </a:p>
          <a:p>
            <a:pPr>
              <a:lnSpc>
                <a:spcPct val="250000"/>
              </a:lnSpc>
            </a:pPr>
            <a:r>
              <a:rPr lang="en-US" sz="1600" b="1" dirty="0" smtClean="0"/>
              <a:t>Filter:</a:t>
            </a:r>
            <a:r>
              <a:rPr lang="en-US" sz="1600" dirty="0" smtClean="0"/>
              <a:t> f X f X </a:t>
            </a:r>
            <a:r>
              <a:rPr lang="en-US" sz="1600" dirty="0" err="1" smtClean="0"/>
              <a:t>n</a:t>
            </a:r>
            <a:r>
              <a:rPr lang="en-US" sz="1600" baseline="-25000" dirty="0" err="1" smtClean="0"/>
              <a:t>c</a:t>
            </a:r>
            <a:endParaRPr lang="en-US" sz="1600" dirty="0" smtClean="0"/>
          </a:p>
          <a:p>
            <a:pPr>
              <a:lnSpc>
                <a:spcPct val="250000"/>
              </a:lnSpc>
            </a:pPr>
            <a:r>
              <a:rPr lang="en-US" sz="1600" b="1" dirty="0" smtClean="0"/>
              <a:t>Padding:</a:t>
            </a:r>
            <a:r>
              <a:rPr lang="en-US" sz="1600" dirty="0" smtClean="0"/>
              <a:t> p</a:t>
            </a:r>
          </a:p>
          <a:p>
            <a:pPr>
              <a:lnSpc>
                <a:spcPct val="250000"/>
              </a:lnSpc>
            </a:pPr>
            <a:r>
              <a:rPr lang="en-US" sz="1600" b="1" dirty="0" smtClean="0"/>
              <a:t>Stride:</a:t>
            </a:r>
            <a:r>
              <a:rPr lang="en-US" sz="1600" dirty="0" smtClean="0"/>
              <a:t> s</a:t>
            </a:r>
          </a:p>
          <a:p>
            <a:pPr>
              <a:lnSpc>
                <a:spcPct val="250000"/>
              </a:lnSpc>
            </a:pPr>
            <a:r>
              <a:rPr lang="en-US" sz="1600" b="1" dirty="0" smtClean="0"/>
              <a:t>Output:</a:t>
            </a:r>
            <a:r>
              <a:rPr lang="en-US" sz="1600" dirty="0" smtClean="0"/>
              <a:t> </a:t>
            </a:r>
            <a:r>
              <a:rPr lang="en-US" sz="2400" dirty="0" smtClean="0">
                <a:solidFill>
                  <a:srgbClr val="0070C0"/>
                </a:solidFill>
              </a:rPr>
              <a:t>[(n+2p-f)/s+1] X [(n+2p-f)/s+1] X </a:t>
            </a:r>
            <a:r>
              <a:rPr lang="en-US" sz="2400" dirty="0" err="1" smtClean="0">
                <a:solidFill>
                  <a:srgbClr val="0070C0"/>
                </a:solidFill>
              </a:rPr>
              <a:t>n</a:t>
            </a:r>
            <a:r>
              <a:rPr lang="en-US" sz="2400" baseline="-25000" dirty="0" err="1" smtClean="0">
                <a:solidFill>
                  <a:srgbClr val="0070C0"/>
                </a:solidFill>
              </a:rPr>
              <a:t>c</a:t>
            </a:r>
            <a:r>
              <a:rPr lang="en-US" sz="2400" dirty="0" smtClean="0">
                <a:solidFill>
                  <a:srgbClr val="0070C0"/>
                </a:solidFill>
              </a:rPr>
              <a:t>’</a:t>
            </a:r>
            <a:endParaRPr lang="en-US" sz="1600" dirty="0" smtClean="0">
              <a:solidFill>
                <a:srgbClr val="0070C0"/>
              </a:solidFill>
            </a:endParaRPr>
          </a:p>
          <a:p>
            <a:pPr algn="just">
              <a:lnSpc>
                <a:spcPct val="250000"/>
              </a:lnSpc>
            </a:pPr>
            <a:r>
              <a:rPr lang="en-US" sz="1600" dirty="0" smtClean="0"/>
              <a:t>Here, </a:t>
            </a:r>
            <a:r>
              <a:rPr lang="en-US" sz="1600" dirty="0" err="1" smtClean="0"/>
              <a:t>n</a:t>
            </a:r>
            <a:r>
              <a:rPr lang="en-US" sz="1600" baseline="-25000" dirty="0" err="1" smtClean="0"/>
              <a:t>c</a:t>
            </a:r>
            <a:r>
              <a:rPr lang="en-US" sz="1600" dirty="0" smtClean="0"/>
              <a:t> is the number of channels in the input and filter, while </a:t>
            </a:r>
            <a:r>
              <a:rPr lang="en-US" sz="1600" dirty="0" err="1" smtClean="0"/>
              <a:t>n</a:t>
            </a:r>
            <a:r>
              <a:rPr lang="en-US" sz="1600" baseline="-25000" dirty="0" err="1" smtClean="0"/>
              <a:t>c</a:t>
            </a:r>
            <a:r>
              <a:rPr lang="en-US" sz="1600" dirty="0" smtClean="0"/>
              <a:t>’ is the number of filters.</a:t>
            </a:r>
            <a:endParaRPr lang="en-US" sz="16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2" y="809469"/>
            <a:ext cx="11392467" cy="1593513"/>
          </a:xfrm>
          <a:prstGeom prst="rect">
            <a:avLst/>
          </a:prstGeom>
        </p:spPr>
        <p:txBody>
          <a:bodyPr wrap="square">
            <a:spAutoFit/>
          </a:bodyPr>
          <a:lstStyle/>
          <a:p>
            <a:pPr>
              <a:lnSpc>
                <a:spcPct val="150000"/>
              </a:lnSpc>
            </a:pPr>
            <a:r>
              <a:rPr lang="en-US" sz="2400" b="1" dirty="0" smtClean="0">
                <a:solidFill>
                  <a:srgbClr val="0070C0"/>
                </a:solidFill>
              </a:rPr>
              <a:t>CNN Example</a:t>
            </a:r>
          </a:p>
          <a:p>
            <a:pPr>
              <a:lnSpc>
                <a:spcPct val="150000"/>
              </a:lnSpc>
            </a:pPr>
            <a:r>
              <a:rPr lang="en-US" sz="2000" dirty="0" smtClean="0"/>
              <a:t>We’ll take things up a notch now. Let’s look at how a convolution neural network with convolutional and pooling layer works. Suppose we have an input of shape 32 X 32 X 3</a:t>
            </a:r>
            <a:r>
              <a:rPr lang="en-US" sz="2400" dirty="0" smtClean="0"/>
              <a:t>:</a:t>
            </a:r>
            <a:endParaRPr lang="en-US" sz="2400" dirty="0"/>
          </a:p>
        </p:txBody>
      </p:sp>
      <p:pic>
        <p:nvPicPr>
          <p:cNvPr id="84994" name="Picture 2" descr="https://cdn.analyticsvidhya.com/wp-content/uploads/2018/12/Screenshot-from-2018-12-10-14-07-58.png"/>
          <p:cNvPicPr>
            <a:picLocks noChangeAspect="1" noChangeArrowheads="1"/>
          </p:cNvPicPr>
          <p:nvPr/>
        </p:nvPicPr>
        <p:blipFill>
          <a:blip r:embed="rId2"/>
          <a:srcRect/>
          <a:stretch>
            <a:fillRect/>
          </a:stretch>
        </p:blipFill>
        <p:spPr bwMode="auto">
          <a:xfrm>
            <a:off x="1259175" y="2818151"/>
            <a:ext cx="9623684" cy="2428406"/>
          </a:xfrm>
          <a:prstGeom prst="rect">
            <a:avLst/>
          </a:prstGeom>
          <a:noFill/>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2" y="809469"/>
            <a:ext cx="11392467" cy="3139321"/>
          </a:xfrm>
          <a:prstGeom prst="rect">
            <a:avLst/>
          </a:prstGeom>
        </p:spPr>
        <p:txBody>
          <a:bodyPr wrap="square">
            <a:spAutoFit/>
          </a:bodyPr>
          <a:lstStyle/>
          <a:p>
            <a:pPr>
              <a:lnSpc>
                <a:spcPct val="150000"/>
              </a:lnSpc>
            </a:pPr>
            <a:r>
              <a:rPr lang="en-US" sz="2400" b="1" dirty="0" smtClean="0">
                <a:solidFill>
                  <a:srgbClr val="0070C0"/>
                </a:solidFill>
              </a:rPr>
              <a:t>CNN Example</a:t>
            </a:r>
          </a:p>
          <a:p>
            <a:pPr algn="just">
              <a:lnSpc>
                <a:spcPct val="150000"/>
              </a:lnSpc>
            </a:pPr>
            <a:r>
              <a:rPr lang="en-US" sz="1800" dirty="0" smtClean="0"/>
              <a:t>There are a combination of convolution and pooling layers at the beginning, a few fully connected layers at the end and finally a </a:t>
            </a:r>
            <a:r>
              <a:rPr lang="en-US" sz="1800" dirty="0" err="1" smtClean="0"/>
              <a:t>softmax</a:t>
            </a:r>
            <a:r>
              <a:rPr lang="en-US" sz="1800" dirty="0" smtClean="0"/>
              <a:t> classifier to classify the input into various categories. There are a lot of </a:t>
            </a:r>
            <a:r>
              <a:rPr lang="en-US" sz="1800" dirty="0" err="1" smtClean="0"/>
              <a:t>hyperparameters</a:t>
            </a:r>
            <a:r>
              <a:rPr lang="en-US" sz="1800" dirty="0" smtClean="0"/>
              <a:t> in this network which we have to specify as well.</a:t>
            </a:r>
          </a:p>
          <a:p>
            <a:pPr algn="just">
              <a:lnSpc>
                <a:spcPct val="150000"/>
              </a:lnSpc>
            </a:pPr>
            <a:r>
              <a:rPr lang="en-US" sz="1800" dirty="0" smtClean="0"/>
              <a:t>Generally, we take the set of </a:t>
            </a:r>
            <a:r>
              <a:rPr lang="en-US" sz="1800" dirty="0" err="1" smtClean="0"/>
              <a:t>hyperparameters</a:t>
            </a:r>
            <a:r>
              <a:rPr lang="en-US" sz="1800" dirty="0" smtClean="0"/>
              <a:t> which have been used in proven research and they end up doing well. As seen in the above example, the height and width of the input shrinks as we go deeper into the network (from 32 X 32 to 5 X 5) and the number of channels increases (from 3 to 10).</a:t>
            </a:r>
            <a:endParaRPr lang="en-US" sz="1800" dirty="0"/>
          </a:p>
        </p:txBody>
      </p:sp>
      <p:pic>
        <p:nvPicPr>
          <p:cNvPr id="84994" name="Picture 2" descr="https://cdn.analyticsvidhya.com/wp-content/uploads/2018/12/Screenshot-from-2018-12-10-14-07-58.png"/>
          <p:cNvPicPr>
            <a:picLocks noChangeAspect="1" noChangeArrowheads="1"/>
          </p:cNvPicPr>
          <p:nvPr/>
        </p:nvPicPr>
        <p:blipFill>
          <a:blip r:embed="rId2"/>
          <a:srcRect/>
          <a:stretch>
            <a:fillRect/>
          </a:stretch>
        </p:blipFill>
        <p:spPr bwMode="auto">
          <a:xfrm>
            <a:off x="1259175" y="4017351"/>
            <a:ext cx="9623684" cy="2428406"/>
          </a:xfrm>
          <a:prstGeom prst="rect">
            <a:avLst/>
          </a:prstGeom>
          <a:noFill/>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Main.png"/>
          <p:cNvPicPr>
            <a:picLocks noChangeAspect="1"/>
          </p:cNvPicPr>
          <p:nvPr/>
        </p:nvPicPr>
        <p:blipFill>
          <a:blip r:embed="rId2"/>
          <a:stretch>
            <a:fillRect/>
          </a:stretch>
        </p:blipFill>
        <p:spPr>
          <a:xfrm>
            <a:off x="1740310" y="1061885"/>
            <a:ext cx="7919883" cy="307672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1162536"/>
            <a:ext cx="11392467" cy="2831544"/>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pPr algn="ctr"/>
            <a:endParaRPr lang="en-US" sz="2400" b="1" dirty="0" smtClean="0">
              <a:solidFill>
                <a:srgbClr val="00B0F0"/>
              </a:solidFill>
            </a:endParaRPr>
          </a:p>
          <a:p>
            <a:pPr marL="457200" indent="-457200" algn="ctr">
              <a:lnSpc>
                <a:spcPct val="250000"/>
              </a:lnSpc>
            </a:pPr>
            <a:endParaRPr lang="en-US" sz="2400" b="1" dirty="0" smtClean="0">
              <a:solidFill>
                <a:srgbClr val="0070C0"/>
              </a:solidFill>
            </a:endParaRPr>
          </a:p>
          <a:p>
            <a:pPr marL="457200" indent="-457200" algn="ctr">
              <a:lnSpc>
                <a:spcPct val="250000"/>
              </a:lnSpc>
            </a:pPr>
            <a:r>
              <a:rPr lang="en-US" sz="2800" b="1" dirty="0" smtClean="0">
                <a:solidFill>
                  <a:srgbClr val="0070C0"/>
                </a:solidFill>
              </a:rPr>
              <a:t>What is Convolution in CNN?</a:t>
            </a:r>
            <a:endParaRPr lang="en-US" sz="2800" b="1" dirty="0" smtClean="0">
              <a:solidFill>
                <a:srgbClr val="0070C0"/>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897065"/>
            <a:ext cx="11392467" cy="4524315"/>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endParaRPr lang="en-US" sz="2800" b="1" dirty="0" smtClean="0">
              <a:solidFill>
                <a:srgbClr val="0070C0"/>
              </a:solidFill>
            </a:endParaRPr>
          </a:p>
          <a:p>
            <a:r>
              <a:rPr lang="en-US" sz="2800" b="1" dirty="0" smtClean="0">
                <a:solidFill>
                  <a:srgbClr val="0070C0"/>
                </a:solidFill>
              </a:rPr>
              <a:t>What is Convolution in CNN?</a:t>
            </a:r>
          </a:p>
          <a:p>
            <a:endParaRPr lang="en-US" sz="2800" b="1" dirty="0" smtClean="0">
              <a:solidFill>
                <a:srgbClr val="0070C0"/>
              </a:solidFill>
            </a:endParaRPr>
          </a:p>
          <a:p>
            <a:pPr marL="457200" indent="-457200" algn="just">
              <a:lnSpc>
                <a:spcPct val="150000"/>
              </a:lnSpc>
              <a:buFont typeface="+mj-lt"/>
              <a:buAutoNum type="arabicPeriod"/>
            </a:pPr>
            <a:r>
              <a:rPr lang="en-US" sz="2400" dirty="0" smtClean="0"/>
              <a:t>The term convolution refers to </a:t>
            </a:r>
            <a:r>
              <a:rPr lang="en-US" sz="2400" b="1" dirty="0" smtClean="0"/>
              <a:t>the mathematical combination of two functions to produce a third function</a:t>
            </a:r>
            <a:r>
              <a:rPr lang="en-US" sz="2400" dirty="0" smtClean="0"/>
              <a:t>. </a:t>
            </a:r>
          </a:p>
          <a:p>
            <a:pPr marL="457200" indent="-457200" algn="just">
              <a:lnSpc>
                <a:spcPct val="150000"/>
              </a:lnSpc>
              <a:buFont typeface="+mj-lt"/>
              <a:buAutoNum type="arabicPeriod"/>
            </a:pPr>
            <a:r>
              <a:rPr lang="en-US" sz="2400" dirty="0" smtClean="0"/>
              <a:t>It merges two sets of information. In the case of a CNN, the convolution is performed on the input data with the use of a filter or kernel (these terms are used interchangeably) to then produce a feature map.</a:t>
            </a:r>
            <a:endParaRPr lang="en-US" sz="2400" b="1" dirty="0" smtClean="0">
              <a:solidFill>
                <a:srgbClr val="0070C0"/>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690587"/>
            <a:ext cx="11392467" cy="3139321"/>
          </a:xfrm>
          <a:prstGeom prst="rect">
            <a:avLst/>
          </a:prstGeom>
        </p:spPr>
        <p:txBody>
          <a:bodyPr wrap="square">
            <a:spAutoFit/>
          </a:bodyPr>
          <a:lstStyle/>
          <a:p>
            <a:pPr algn="ctr"/>
            <a:r>
              <a:rPr lang="en-US" sz="2400" b="1" dirty="0" smtClean="0">
                <a:solidFill>
                  <a:srgbClr val="00B0F0"/>
                </a:solidFill>
              </a:rPr>
              <a:t>Foundations of Convolutional Neural </a:t>
            </a:r>
            <a:r>
              <a:rPr lang="en-US" sz="2400" b="1" dirty="0" smtClean="0">
                <a:solidFill>
                  <a:srgbClr val="00B0F0"/>
                </a:solidFill>
              </a:rPr>
              <a:t>Networks</a:t>
            </a:r>
          </a:p>
          <a:p>
            <a:endParaRPr lang="en-US" sz="2800" b="1" dirty="0" smtClean="0">
              <a:solidFill>
                <a:srgbClr val="0070C0"/>
              </a:solidFill>
            </a:endParaRPr>
          </a:p>
          <a:p>
            <a:r>
              <a:rPr lang="en-US" sz="2800" b="1" dirty="0" smtClean="0">
                <a:solidFill>
                  <a:srgbClr val="0070C0"/>
                </a:solidFill>
              </a:rPr>
              <a:t>What is Convolution in CNN?</a:t>
            </a:r>
          </a:p>
          <a:p>
            <a:endParaRPr lang="en-US" sz="2800" b="1" dirty="0" smtClean="0">
              <a:solidFill>
                <a:srgbClr val="0070C0"/>
              </a:solidFill>
            </a:endParaRPr>
          </a:p>
          <a:p>
            <a:pPr marL="457200" indent="-457200" algn="just">
              <a:lnSpc>
                <a:spcPct val="150000"/>
              </a:lnSpc>
              <a:buFont typeface="+mj-lt"/>
              <a:buAutoNum type="arabicPeriod"/>
            </a:pPr>
            <a:r>
              <a:rPr lang="en-US" sz="2000" dirty="0" smtClean="0"/>
              <a:t>Mathematically, the convolution operation is the </a:t>
            </a:r>
            <a:r>
              <a:rPr lang="en-US" sz="2000" b="1" dirty="0" smtClean="0"/>
              <a:t>summation of the element-wise product</a:t>
            </a:r>
            <a:r>
              <a:rPr lang="en-US" sz="2000" dirty="0" smtClean="0"/>
              <a:t> of two matrices. Let’s take two matrices, X and Y. If you 'convolve the image X using the filter Y', this operation will produce the matrix Z. </a:t>
            </a:r>
            <a:endParaRPr lang="en-US" sz="2000" dirty="0" smtClean="0"/>
          </a:p>
        </p:txBody>
      </p:sp>
      <p:pic>
        <p:nvPicPr>
          <p:cNvPr id="5" name="Picture 2"/>
          <p:cNvPicPr>
            <a:picLocks noChangeAspect="1" noChangeArrowheads="1"/>
          </p:cNvPicPr>
          <p:nvPr/>
        </p:nvPicPr>
        <p:blipFill>
          <a:blip r:embed="rId2"/>
          <a:srcRect l="37482" t="28125" r="42020" b="5208"/>
          <a:stretch>
            <a:fillRect/>
          </a:stretch>
        </p:blipFill>
        <p:spPr bwMode="auto">
          <a:xfrm>
            <a:off x="1600200" y="3923076"/>
            <a:ext cx="3886200" cy="2423652"/>
          </a:xfrm>
          <a:prstGeom prst="rect">
            <a:avLst/>
          </a:prstGeom>
          <a:noFill/>
          <a:ln w="9525">
            <a:noFill/>
            <a:miter lim="800000"/>
            <a:headEnd/>
            <a:tailEnd/>
          </a:ln>
        </p:spPr>
      </p:pic>
      <p:sp>
        <p:nvSpPr>
          <p:cNvPr id="6" name="Rectangle 7"/>
          <p:cNvSpPr>
            <a:spLocks noChangeArrowheads="1"/>
          </p:cNvSpPr>
          <p:nvPr/>
        </p:nvSpPr>
        <p:spPr bwMode="auto">
          <a:xfrm>
            <a:off x="6681019" y="3950842"/>
            <a:ext cx="3200400" cy="1384995"/>
          </a:xfrm>
          <a:prstGeom prst="rect">
            <a:avLst/>
          </a:prstGeom>
          <a:noFill/>
          <a:ln w="9525">
            <a:noFill/>
            <a:miter lim="800000"/>
            <a:headEnd/>
            <a:tailEnd/>
          </a:ln>
        </p:spPr>
        <p:txBody>
          <a:bodyPr wrap="square">
            <a:spAutoFit/>
          </a:bodyPr>
          <a:lstStyle/>
          <a:p>
            <a:pPr algn="just">
              <a:lnSpc>
                <a:spcPct val="150000"/>
              </a:lnSpc>
            </a:pPr>
            <a:r>
              <a:rPr lang="en-US" dirty="0"/>
              <a:t>Finally, you compute the sum of all the elements in Z to get </a:t>
            </a:r>
            <a:r>
              <a:rPr lang="en-US" b="1" dirty="0"/>
              <a:t>a</a:t>
            </a:r>
            <a:r>
              <a:rPr lang="en-US" dirty="0"/>
              <a:t> </a:t>
            </a:r>
            <a:r>
              <a:rPr lang="en-US" b="1" dirty="0"/>
              <a:t>scalar number, </a:t>
            </a:r>
            <a:r>
              <a:rPr lang="en-US" dirty="0"/>
              <a:t>i.e. 3+4+0+6+0+0+0+45+2 = 60. </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897065"/>
            <a:ext cx="11392467" cy="4985980"/>
          </a:xfrm>
          <a:prstGeom prst="rect">
            <a:avLst/>
          </a:prstGeom>
        </p:spPr>
        <p:txBody>
          <a:bodyPr wrap="square">
            <a:spAutoFit/>
          </a:bodyPr>
          <a:lstStyle/>
          <a:p>
            <a:pPr algn="ctr"/>
            <a:r>
              <a:rPr lang="en-US" sz="2400" b="1" dirty="0" smtClean="0">
                <a:solidFill>
                  <a:srgbClr val="00B0F0"/>
                </a:solidFill>
              </a:rPr>
              <a:t>Convolutional Layer IN CNN</a:t>
            </a:r>
          </a:p>
          <a:p>
            <a:pPr algn="ctr"/>
            <a:endParaRPr lang="en-US" sz="2400" b="1" dirty="0" smtClean="0">
              <a:solidFill>
                <a:srgbClr val="00B0F0"/>
              </a:solidFill>
            </a:endParaRPr>
          </a:p>
          <a:p>
            <a:pPr marL="457200" indent="-457200" algn="just">
              <a:lnSpc>
                <a:spcPct val="150000"/>
              </a:lnSpc>
              <a:buFont typeface="+mj-lt"/>
              <a:buAutoNum type="arabicPeriod"/>
            </a:pPr>
            <a:r>
              <a:rPr lang="en-US" sz="2000" dirty="0" smtClean="0"/>
              <a:t>The first layer of a Convolutional Neural Network is always a</a:t>
            </a:r>
            <a:r>
              <a:rPr lang="en-US" sz="2000" b="1" dirty="0" smtClean="0"/>
              <a:t> Convolutional Layer. </a:t>
            </a:r>
            <a:endParaRPr lang="en-US" sz="2000" b="1" dirty="0" smtClean="0"/>
          </a:p>
          <a:p>
            <a:pPr marL="457200" indent="-457200" algn="just">
              <a:lnSpc>
                <a:spcPct val="150000"/>
              </a:lnSpc>
              <a:buFont typeface="+mj-lt"/>
              <a:buAutoNum type="arabicPeriod"/>
            </a:pPr>
            <a:r>
              <a:rPr lang="en-US" sz="2000" dirty="0" smtClean="0"/>
              <a:t>Convolutional </a:t>
            </a:r>
            <a:r>
              <a:rPr lang="en-US" sz="2000" dirty="0" smtClean="0"/>
              <a:t>layers apply a convolution operation to the input, passing the result to the next layer. </a:t>
            </a:r>
            <a:endParaRPr lang="en-US" sz="2000" dirty="0" smtClean="0"/>
          </a:p>
          <a:p>
            <a:pPr marL="457200" indent="-457200" algn="just">
              <a:lnSpc>
                <a:spcPct val="150000"/>
              </a:lnSpc>
              <a:buFont typeface="+mj-lt"/>
              <a:buAutoNum type="arabicPeriod"/>
            </a:pPr>
            <a:r>
              <a:rPr lang="en-US" sz="2000" dirty="0" smtClean="0"/>
              <a:t>A </a:t>
            </a:r>
            <a:r>
              <a:rPr lang="en-US" sz="2000" dirty="0" smtClean="0"/>
              <a:t>convolution converts all the pixels in its receptive field into a single value. </a:t>
            </a:r>
            <a:endParaRPr lang="en-US" sz="2000" dirty="0" smtClean="0"/>
          </a:p>
          <a:p>
            <a:pPr marL="457200" indent="-457200" algn="just">
              <a:lnSpc>
                <a:spcPct val="150000"/>
              </a:lnSpc>
              <a:buFont typeface="+mj-lt"/>
              <a:buAutoNum type="arabicPeriod"/>
            </a:pPr>
            <a:r>
              <a:rPr lang="en-US" sz="2000" dirty="0" smtClean="0"/>
              <a:t>For </a:t>
            </a:r>
            <a:r>
              <a:rPr lang="en-US" sz="2000" dirty="0" smtClean="0"/>
              <a:t>example, if you would apply a convolution to an image, you will be decreasing the image size as well as bringing all the information in the field together into a single pixel. </a:t>
            </a:r>
            <a:endParaRPr lang="en-US" sz="2000" dirty="0" smtClean="0"/>
          </a:p>
          <a:p>
            <a:pPr marL="457200" indent="-457200" algn="just">
              <a:lnSpc>
                <a:spcPct val="150000"/>
              </a:lnSpc>
              <a:buFont typeface="+mj-lt"/>
              <a:buAutoNum type="arabicPeriod"/>
            </a:pPr>
            <a:r>
              <a:rPr lang="en-US" sz="2000" dirty="0" smtClean="0"/>
              <a:t>The </a:t>
            </a:r>
            <a:r>
              <a:rPr lang="en-US" sz="2000" dirty="0" smtClean="0"/>
              <a:t>final output of the convolutional layer is a vector. </a:t>
            </a:r>
            <a:endParaRPr lang="en-US" sz="2000" dirty="0" smtClean="0"/>
          </a:p>
          <a:p>
            <a:pPr marL="457200" indent="-457200" algn="just">
              <a:lnSpc>
                <a:spcPct val="150000"/>
              </a:lnSpc>
              <a:buFont typeface="+mj-lt"/>
              <a:buAutoNum type="arabicPeriod"/>
            </a:pPr>
            <a:r>
              <a:rPr lang="en-US" sz="2000" dirty="0" smtClean="0"/>
              <a:t>Based </a:t>
            </a:r>
            <a:r>
              <a:rPr lang="en-US" sz="2000" dirty="0" smtClean="0"/>
              <a:t>on the type of problem we need to solve and on the kind of features we are looking to learn, we can use different kinds of convolutions.</a:t>
            </a:r>
            <a:endParaRPr lang="en-US" sz="1800" b="1" dirty="0" smtClean="0">
              <a:solidFill>
                <a:srgbClr val="0070C0"/>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MNIST</a:t>
            </a:r>
            <a:endParaRPr lang="en-US" dirty="0"/>
          </a:p>
        </p:txBody>
      </p:sp>
      <p:sp>
        <p:nvSpPr>
          <p:cNvPr id="4" name="Rectangle 3"/>
          <p:cNvSpPr/>
          <p:nvPr/>
        </p:nvSpPr>
        <p:spPr>
          <a:xfrm>
            <a:off x="434771" y="897065"/>
            <a:ext cx="11392467" cy="4524315"/>
          </a:xfrm>
          <a:prstGeom prst="rect">
            <a:avLst/>
          </a:prstGeom>
        </p:spPr>
        <p:txBody>
          <a:bodyPr wrap="square">
            <a:spAutoFit/>
          </a:bodyPr>
          <a:lstStyle/>
          <a:p>
            <a:pPr algn="ctr"/>
            <a:r>
              <a:rPr lang="en-US" sz="2400" b="1" dirty="0" smtClean="0">
                <a:solidFill>
                  <a:srgbClr val="00B0F0"/>
                </a:solidFill>
              </a:rPr>
              <a:t>Convolutional Layer IN CNN</a:t>
            </a:r>
          </a:p>
          <a:p>
            <a:pPr algn="ctr"/>
            <a:endParaRPr lang="en-US" sz="2400" b="1" dirty="0" smtClean="0">
              <a:solidFill>
                <a:srgbClr val="00B0F0"/>
              </a:solidFill>
            </a:endParaRPr>
          </a:p>
          <a:p>
            <a:pPr algn="just">
              <a:lnSpc>
                <a:spcPct val="150000"/>
              </a:lnSpc>
            </a:pPr>
            <a:r>
              <a:rPr lang="en-US" sz="2000" b="1" dirty="0" smtClean="0"/>
              <a:t>The 2D Convolution Layer</a:t>
            </a:r>
          </a:p>
          <a:p>
            <a:pPr marL="457200" indent="-457200" algn="just">
              <a:lnSpc>
                <a:spcPct val="150000"/>
              </a:lnSpc>
              <a:buFont typeface="+mj-lt"/>
              <a:buAutoNum type="arabicPeriod"/>
            </a:pPr>
            <a:r>
              <a:rPr lang="en-US" sz="2000" dirty="0" smtClean="0"/>
              <a:t>The most common type of convolution that is used is the 2D convolution layer and is usually abbreviated as conv2D. </a:t>
            </a:r>
            <a:endParaRPr lang="en-US" sz="2000" dirty="0" smtClean="0"/>
          </a:p>
          <a:p>
            <a:pPr marL="457200" indent="-457200" algn="just">
              <a:lnSpc>
                <a:spcPct val="150000"/>
              </a:lnSpc>
              <a:buFont typeface="+mj-lt"/>
              <a:buAutoNum type="arabicPeriod"/>
            </a:pPr>
            <a:r>
              <a:rPr lang="en-US" sz="2000" dirty="0" smtClean="0"/>
              <a:t>A </a:t>
            </a:r>
            <a:r>
              <a:rPr lang="en-US" sz="2000" dirty="0" smtClean="0"/>
              <a:t>filter or a kernel in a conv2D layer “slides” over the 2D input data, performing an </a:t>
            </a:r>
            <a:r>
              <a:rPr lang="en-US" sz="2000" dirty="0" err="1" smtClean="0"/>
              <a:t>elementwise</a:t>
            </a:r>
            <a:r>
              <a:rPr lang="en-US" sz="2000" dirty="0" smtClean="0"/>
              <a:t> multiplication. </a:t>
            </a:r>
            <a:endParaRPr lang="en-US" sz="2000" dirty="0" smtClean="0"/>
          </a:p>
          <a:p>
            <a:pPr marL="457200" indent="-457200" algn="just">
              <a:lnSpc>
                <a:spcPct val="150000"/>
              </a:lnSpc>
              <a:buFont typeface="+mj-lt"/>
              <a:buAutoNum type="arabicPeriod"/>
            </a:pPr>
            <a:r>
              <a:rPr lang="en-US" sz="2000" dirty="0" smtClean="0"/>
              <a:t>As </a:t>
            </a:r>
            <a:r>
              <a:rPr lang="en-US" sz="2000" dirty="0" smtClean="0"/>
              <a:t>a result, it will be summing up the results into a single output pixel. </a:t>
            </a:r>
            <a:endParaRPr lang="en-US" sz="2000" dirty="0" smtClean="0"/>
          </a:p>
          <a:p>
            <a:pPr marL="457200" indent="-457200" algn="just">
              <a:lnSpc>
                <a:spcPct val="150000"/>
              </a:lnSpc>
              <a:buFont typeface="+mj-lt"/>
              <a:buAutoNum type="arabicPeriod"/>
            </a:pPr>
            <a:r>
              <a:rPr lang="en-US" sz="2000" dirty="0" smtClean="0"/>
              <a:t>The </a:t>
            </a:r>
            <a:r>
              <a:rPr lang="en-US" sz="2000" dirty="0" smtClean="0"/>
              <a:t>kernel will perform the same operation for every location it slides over, transforming a 2D matrix of features into a different 2D matrix of features.</a:t>
            </a:r>
            <a:endParaRPr lang="en-US" sz="1800" b="1" dirty="0" smtClean="0">
              <a:solidFill>
                <a:srgbClr val="0070C0"/>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INSOFE">
      <a:dk1>
        <a:srgbClr val="000000"/>
      </a:dk1>
      <a:lt1>
        <a:srgbClr val="FFFFFF"/>
      </a:lt1>
      <a:dk2>
        <a:srgbClr val="44546A"/>
      </a:dk2>
      <a:lt2>
        <a:srgbClr val="E7E6E6"/>
      </a:lt2>
      <a:accent1>
        <a:srgbClr val="014862"/>
      </a:accent1>
      <a:accent2>
        <a:srgbClr val="357F99"/>
      </a:accent2>
      <a:accent3>
        <a:srgbClr val="E8F7FB"/>
      </a:accent3>
      <a:accent4>
        <a:srgbClr val="EF5646"/>
      </a:accent4>
      <a:accent5>
        <a:srgbClr val="454747"/>
      </a:accent5>
      <a:accent6>
        <a:srgbClr val="A3A4A3"/>
      </a:accent6>
      <a:hlink>
        <a:srgbClr val="FDEBBA"/>
      </a:hlink>
      <a:folHlink>
        <a:srgbClr val="B0CAF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10146</TotalTime>
  <Words>1580</Words>
  <Application>Microsoft Macintosh PowerPoint</Application>
  <PresentationFormat>Custom</PresentationFormat>
  <Paragraphs>202</Paragraphs>
  <Slides>48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Arial</vt:lpstr>
      <vt:lpstr>Calibri</vt:lpstr>
      <vt:lpstr>Roboto</vt:lpstr>
      <vt:lpstr>Verdana</vt:lpstr>
      <vt:lpstr>Office Theme</vt:lpstr>
      <vt:lpstr>Neural Network</vt:lpstr>
      <vt:lpstr>MNIST</vt:lpstr>
      <vt:lpstr>MNIST</vt:lpstr>
      <vt:lpstr>CNN</vt:lpstr>
      <vt:lpstr>MNIST</vt:lpstr>
      <vt:lpstr>MNIST</vt:lpstr>
      <vt:lpstr>MNIST</vt:lpstr>
      <vt:lpstr>MNIST</vt:lpstr>
      <vt:lpstr>MNIST</vt:lpstr>
      <vt:lpstr>Slide 10</vt:lpstr>
      <vt:lpstr>Slide 11</vt:lpstr>
      <vt:lpstr>MNIST</vt:lpstr>
      <vt:lpstr>MNIST</vt:lpstr>
      <vt:lpstr>Slide 14</vt:lpstr>
      <vt:lpstr>Slide 15</vt:lpstr>
      <vt:lpstr>Slide 16</vt:lpstr>
      <vt:lpstr>Slide 17</vt:lpstr>
      <vt:lpstr>Slide 18</vt:lpstr>
      <vt:lpstr>MNIST</vt:lpstr>
      <vt:lpstr>MNIST</vt:lpstr>
      <vt:lpstr>MNIST</vt:lpstr>
      <vt:lpstr>Slide 22</vt:lpstr>
      <vt:lpstr>Slide 23</vt:lpstr>
      <vt:lpstr>MNIST</vt:lpstr>
      <vt:lpstr>MNIST</vt:lpstr>
      <vt:lpstr>MNIST</vt:lpstr>
      <vt:lpstr>MNIST</vt:lpstr>
      <vt:lpstr>MNIST</vt:lpstr>
      <vt:lpstr>Slide 29</vt:lpstr>
      <vt:lpstr>Slide 30</vt:lpstr>
      <vt:lpstr>MNIST</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MNIST</vt:lpstr>
      <vt:lpstr>MNIST</vt:lpstr>
      <vt:lpstr>Slide 48</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Programming</dc:title>
  <dc:creator>Office365 Six</dc:creator>
  <cp:lastModifiedBy>hp</cp:lastModifiedBy>
  <cp:revision>152</cp:revision>
  <dcterms:created xsi:type="dcterms:W3CDTF">2019-11-12T14:18:02Z</dcterms:created>
  <dcterms:modified xsi:type="dcterms:W3CDTF">2021-10-08T18:59:55Z</dcterms:modified>
</cp:coreProperties>
</file>